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22.jpeg" ContentType="image/jpeg"/>
  <Override PartName="/ppt/media/image24.png" ContentType="image/png"/>
  <Override PartName="/ppt/media/image23.png" ContentType="image/png"/>
  <Override PartName="/ppt/media/image21.jpeg" ContentType="image/jpeg"/>
  <Override PartName="/ppt/media/image20.jpeg" ContentType="image/jpeg"/>
  <Override PartName="/ppt/media/image1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494C5A-0CB3-4084-8F2C-9F38C266BDE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104BA2B7-B995-42D8-8AAE-D1A5AC27556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6951DC3E-4C15-4570-8F82-B62878188DF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CC75857-C78D-4096-8321-4EE75ED55FB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398C900-A803-4E90-9895-5C2DFF734FE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45A1AD6-11E0-4317-9BCD-B2BE50BFD22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6D19A61-2F23-4553-B377-C6978B9A430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658EFD5-93CB-4DF4-A4CE-1B77B3F6682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B7DEC29F-6BE4-4018-8D89-E5B2BB42E62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7B7F5449-2CF0-426A-9F8E-E11AA416071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DEE06991-3B20-48C9-810E-17C1F0BA9A0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.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돋움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F1366E0-CB47-4D14-889A-F07A655686CF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돋움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2</a:t>
            </a:r>
            <a:r>
              <a:rPr b="0" lang="ko-KR" sz="20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3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4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5</a:t>
            </a:r>
            <a:r>
              <a:rPr b="0" lang="ko-KR" sz="20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6</a:t>
            </a:r>
            <a:r>
              <a:rPr b="0" lang="ko-KR" sz="20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7</a:t>
            </a:r>
            <a:r>
              <a:rPr b="0" lang="ko-KR" sz="20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돋움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76478FC-09D2-4297-BF2D-E6946D38E0CC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돋움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돋움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돋움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A0E0303-109E-4FD5-8DAC-DEBCBDA4065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돋움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돋움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돋움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092A0AF-F3FB-4284-B4FE-9E5D4B327933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돋움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돋움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돋움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BA68CEE-C81B-4951-948E-A7862D5E056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돋움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돋움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.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2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3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4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5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6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7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돋움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D7F1A57-A98C-4149-8745-7DC9B22D983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돋움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돋움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돋움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911441D-17E6-4CF5-BF89-346C33CFF415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돋움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돋움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제</a:t>
            </a: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목 </a:t>
            </a: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텍</a:t>
            </a: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스</a:t>
            </a: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트</a:t>
            </a: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의 </a:t>
            </a: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서</a:t>
            </a: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식</a:t>
            </a: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을 </a:t>
            </a: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편</a:t>
            </a: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집</a:t>
            </a: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하</a:t>
            </a: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려</a:t>
            </a: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면 </a:t>
            </a: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클</a:t>
            </a: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릭</a:t>
            </a: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하</a:t>
            </a: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십</a:t>
            </a: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시</a:t>
            </a: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오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.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2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3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4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5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6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7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2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3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4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5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6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7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돋움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8760B9A-D7FA-4DFA-B7E7-A2AB08B0704C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돋움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돋움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돋움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5CE77B3-E1E8-4986-B497-E3E5FAFF453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돋움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돋움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4400" spc="-1" strike="noStrike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.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돋움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1F7FF14-7D68-461F-8783-38FA83F570C4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돋움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돋움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돋움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6D6642E-01B6-443C-851F-1E5A92D4499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돋움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돋움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.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2</a:t>
            </a:r>
            <a:r>
              <a:rPr b="0" lang="ko-KR" sz="20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3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4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5</a:t>
            </a:r>
            <a:r>
              <a:rPr b="0" lang="ko-KR" sz="20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6</a:t>
            </a:r>
            <a:r>
              <a:rPr b="0" lang="ko-KR" sz="20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7</a:t>
            </a:r>
            <a:r>
              <a:rPr b="0" lang="ko-KR" sz="2000" spc="-1" strike="noStrike">
                <a:solidFill>
                  <a:schemeClr val="dk1"/>
                </a:solidFill>
                <a:latin typeface="Calibri"/>
              </a:rPr>
              <a:t>번째 개요 수준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slideLayout" Target="../slideLayouts/slideLayout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" descr="[Sample] CAPEX Approval PPT-01.png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1" descr="session_title_bg.png"/>
          <p:cNvPicPr/>
          <p:nvPr/>
        </p:nvPicPr>
        <p:blipFill>
          <a:blip r:embed="rId2"/>
          <a:stretch/>
        </p:blipFill>
        <p:spPr>
          <a:xfrm>
            <a:off x="-122040" y="-68760"/>
            <a:ext cx="12432960" cy="6992640"/>
          </a:xfrm>
          <a:prstGeom prst="rect">
            <a:avLst/>
          </a:prstGeom>
          <a:ln w="0">
            <a:noFill/>
          </a:ln>
        </p:spPr>
      </p:pic>
      <p:sp>
        <p:nvSpPr>
          <p:cNvPr id="53" name="TextBox 2"/>
          <p:cNvSpPr/>
          <p:nvPr/>
        </p:nvSpPr>
        <p:spPr>
          <a:xfrm>
            <a:off x="457200" y="1828800"/>
            <a:ext cx="112748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ko-KR" sz="4000" spc="-1" strike="noStrike">
                <a:solidFill>
                  <a:srgbClr val="ffffff"/>
                </a:solidFill>
                <a:latin typeface="Calibri"/>
              </a:rPr>
              <a:t>제목을 입력하세요</a:t>
            </a:r>
            <a:endParaRPr b="0" lang="en-US" sz="4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" name="TextBox 3"/>
          <p:cNvSpPr/>
          <p:nvPr/>
        </p:nvSpPr>
        <p:spPr>
          <a:xfrm>
            <a:off x="457200" y="3108960"/>
            <a:ext cx="1127484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ko-KR" sz="2600" spc="-1" strike="noStrike">
                <a:solidFill>
                  <a:srgbClr val="ebebeb"/>
                </a:solidFill>
                <a:latin typeface="Calibri"/>
              </a:rPr>
              <a:t>부제목을 입력하세요</a:t>
            </a:r>
            <a:endParaRPr b="0" lang="en-US" sz="26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" name="TextBox 4"/>
          <p:cNvSpPr/>
          <p:nvPr/>
        </p:nvSpPr>
        <p:spPr>
          <a:xfrm>
            <a:off x="457200" y="4023360"/>
            <a:ext cx="112748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ko-KR" sz="2000" spc="-1" strike="noStrike">
                <a:solidFill>
                  <a:srgbClr val="e6e6e6"/>
                </a:solidFill>
                <a:latin typeface="Calibri"/>
              </a:rPr>
              <a:t>날짜 또는 추가 정보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5" descr="[Sample] CAPEX Approval PPT-10.png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97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8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ko-KR" sz="3200" spc="-1" strike="noStrike">
                <a:solidFill>
                  <a:srgbClr val="4472c4"/>
                </a:solidFill>
                <a:latin typeface="Calibri"/>
              </a:rPr>
              <a:t>슬라이드 제목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9" name="TextBox 3"/>
          <p:cNvSpPr/>
          <p:nvPr/>
        </p:nvSpPr>
        <p:spPr>
          <a:xfrm>
            <a:off x="457200" y="1188720"/>
            <a:ext cx="1127484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30000"/>
              </a:lnSpc>
            </a:pP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0" name="Rounded Rectangle 4"/>
          <p:cNvSpPr/>
          <p:nvPr/>
        </p:nvSpPr>
        <p:spPr>
          <a:xfrm>
            <a:off x="457200" y="1255320"/>
            <a:ext cx="11274840" cy="514296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ko-KR" sz="2400" spc="-1" strike="noStrike">
                <a:solidFill>
                  <a:srgbClr val="969696"/>
                </a:solidFill>
                <a:latin typeface="Calibri"/>
              </a:rPr>
              <a:t>표영역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5" descr="[Sample] CAPEX Approval PPT-11.png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02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3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ko-KR" sz="3200" spc="-1" strike="noStrike">
                <a:solidFill>
                  <a:srgbClr val="4472c4"/>
                </a:solidFill>
                <a:latin typeface="Calibri"/>
              </a:rPr>
              <a:t>슬라이드 제목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4" name="Rounded Rectangle 3"/>
          <p:cNvSpPr/>
          <p:nvPr/>
        </p:nvSpPr>
        <p:spPr>
          <a:xfrm>
            <a:off x="457200" y="1188720"/>
            <a:ext cx="11274840" cy="246636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ko-KR" sz="2000" spc="-1" strike="noStrike">
                <a:solidFill>
                  <a:srgbClr val="969696"/>
                </a:solidFill>
                <a:latin typeface="Calibri"/>
              </a:rPr>
              <a:t>표영역</a:t>
            </a:r>
            <a:r>
              <a:rPr b="0" lang="en-US" sz="2000" spc="-1" strike="noStrike">
                <a:solidFill>
                  <a:srgbClr val="969696"/>
                </a:solidFill>
                <a:latin typeface="Calibri"/>
              </a:rPr>
              <a:t>1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5" name="Rounded Rectangle 4"/>
          <p:cNvSpPr/>
          <p:nvPr/>
        </p:nvSpPr>
        <p:spPr>
          <a:xfrm>
            <a:off x="457200" y="3931920"/>
            <a:ext cx="11274840" cy="246636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ko-KR" sz="2000" spc="-1" strike="noStrike">
                <a:solidFill>
                  <a:srgbClr val="969696"/>
                </a:solidFill>
                <a:latin typeface="Calibri"/>
              </a:rPr>
              <a:t>표영역</a:t>
            </a:r>
            <a:r>
              <a:rPr b="0" lang="en-US" sz="2000" spc="-1" strike="noStrike">
                <a:solidFill>
                  <a:srgbClr val="969696"/>
                </a:solidFill>
                <a:latin typeface="Calibri"/>
              </a:rPr>
              <a:t>2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5" descr="[Sample] CAPEX Approval PPT-12.png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8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ko-KR" sz="3200" spc="-1" strike="noStrike">
                <a:solidFill>
                  <a:srgbClr val="4472c4"/>
                </a:solidFill>
                <a:latin typeface="Calibri"/>
              </a:rPr>
              <a:t>슬라이드 제목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9" name="TextBox 3"/>
          <p:cNvSpPr/>
          <p:nvPr/>
        </p:nvSpPr>
        <p:spPr>
          <a:xfrm>
            <a:off x="457200" y="1188720"/>
            <a:ext cx="5636160" cy="13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5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본문 내용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• 여기에 입력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• 이미지는 오른쪽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0" name="TextBox 4"/>
          <p:cNvSpPr/>
          <p:nvPr/>
        </p:nvSpPr>
        <p:spPr>
          <a:xfrm>
            <a:off x="6370200" y="1188720"/>
            <a:ext cx="5361840" cy="16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ko-KR" sz="2000" spc="-1" strike="noStrike">
                <a:solidFill>
                  <a:schemeClr val="dk1"/>
                </a:solidFill>
                <a:latin typeface="Calibri"/>
              </a:rPr>
              <a:t>이미지영역</a:t>
            </a:r>
            <a:br>
              <a:rPr sz="2000"/>
            </a:br>
            <a:br>
              <a:rPr sz="2000"/>
            </a:b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[</a:t>
            </a:r>
            <a:r>
              <a:rPr b="0" lang="ko-KR" sz="2000" spc="-1" strike="noStrike">
                <a:solidFill>
                  <a:schemeClr val="dk1"/>
                </a:solidFill>
                <a:latin typeface="Calibri"/>
              </a:rPr>
              <a:t>이미지가 들어갈 자리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]</a:t>
            </a:r>
            <a:br>
              <a:rPr sz="2000"/>
            </a:br>
            <a:br>
              <a:rPr sz="2000"/>
            </a:b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(</a:t>
            </a:r>
            <a:r>
              <a:rPr b="0" lang="ko-KR" sz="2000" spc="-1" strike="noStrike">
                <a:solidFill>
                  <a:schemeClr val="dk1"/>
                </a:solidFill>
                <a:latin typeface="Calibri"/>
              </a:rPr>
              <a:t>이 텍스트는 이미지로 대체됩니다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5" descr="[Sample] CAPEX Approval PPT-13.png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12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3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ko-KR" sz="3200" spc="-1" strike="noStrike">
                <a:solidFill>
                  <a:srgbClr val="4472c4"/>
                </a:solidFill>
                <a:latin typeface="Calibri"/>
              </a:rPr>
              <a:t>슬라이드 제목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4" name="TextBox 3"/>
          <p:cNvSpPr/>
          <p:nvPr/>
        </p:nvSpPr>
        <p:spPr>
          <a:xfrm>
            <a:off x="457200" y="1188720"/>
            <a:ext cx="5361840" cy="16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ko-KR" sz="2000" spc="-1" strike="noStrike">
                <a:solidFill>
                  <a:schemeClr val="dk1"/>
                </a:solidFill>
                <a:latin typeface="Calibri"/>
              </a:rPr>
              <a:t>이미지영역</a:t>
            </a:r>
            <a:br>
              <a:rPr sz="2000"/>
            </a:br>
            <a:br>
              <a:rPr sz="2000"/>
            </a:b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[</a:t>
            </a:r>
            <a:r>
              <a:rPr b="0" lang="ko-KR" sz="2000" spc="-1" strike="noStrike">
                <a:solidFill>
                  <a:schemeClr val="dk1"/>
                </a:solidFill>
                <a:latin typeface="Calibri"/>
              </a:rPr>
              <a:t>이미지가 들어갈 자리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]</a:t>
            </a:r>
            <a:br>
              <a:rPr sz="2000"/>
            </a:br>
            <a:br>
              <a:rPr sz="2000"/>
            </a:b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(</a:t>
            </a:r>
            <a:r>
              <a:rPr b="0" lang="ko-KR" sz="2000" spc="-1" strike="noStrike">
                <a:solidFill>
                  <a:schemeClr val="dk1"/>
                </a:solidFill>
                <a:latin typeface="Calibri"/>
              </a:rPr>
              <a:t>이 텍스트는 이미지로 대체됩니다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5" name="TextBox 4"/>
          <p:cNvSpPr/>
          <p:nvPr/>
        </p:nvSpPr>
        <p:spPr>
          <a:xfrm>
            <a:off x="6095880" y="1188720"/>
            <a:ext cx="5636160" cy="13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5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본문 내용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• 여기에 입력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• 이미지는 왼쪽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4" descr="[Sample] CAPEX Approval PPT-14.png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17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8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ko-KR" sz="3200" spc="-1" strike="noStrike">
                <a:solidFill>
                  <a:srgbClr val="4472c4"/>
                </a:solidFill>
                <a:latin typeface="Calibri"/>
              </a:rPr>
              <a:t>슬라이드 제목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9" name="TextBox 3"/>
          <p:cNvSpPr/>
          <p:nvPr/>
        </p:nvSpPr>
        <p:spPr>
          <a:xfrm>
            <a:off x="457200" y="1188720"/>
            <a:ext cx="11274840" cy="26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ko-KR" sz="2400" spc="-1" strike="noStrike">
                <a:solidFill>
                  <a:schemeClr val="dk1"/>
                </a:solidFill>
                <a:latin typeface="Calibri"/>
              </a:rPr>
              <a:t>이미지영역</a:t>
            </a:r>
            <a:br>
              <a:rPr sz="2400"/>
            </a:br>
            <a:br>
              <a:rPr sz="2400"/>
            </a:br>
            <a:br>
              <a:rPr sz="2400"/>
            </a:b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[</a:t>
            </a:r>
            <a:r>
              <a:rPr b="0" lang="ko-KR" sz="2400" spc="-1" strike="noStrike">
                <a:solidFill>
                  <a:schemeClr val="dk1"/>
                </a:solidFill>
                <a:latin typeface="Calibri"/>
              </a:rPr>
              <a:t>큰 이미지가 들어갈 자리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]</a:t>
            </a:r>
            <a:br>
              <a:rPr sz="2400"/>
            </a:br>
            <a:br>
              <a:rPr sz="2400"/>
            </a:br>
            <a:br>
              <a:rPr sz="2400"/>
            </a:b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(</a:t>
            </a:r>
            <a:r>
              <a:rPr b="0" lang="ko-KR" sz="2400" spc="-1" strike="noStrike">
                <a:solidFill>
                  <a:schemeClr val="dk1"/>
                </a:solidFill>
                <a:latin typeface="Calibri"/>
              </a:rPr>
              <a:t>이 텍스트는 이미지로 대체됩니다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)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5" descr="[Sample] CAPEX Approval PPT-15.png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21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2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ko-KR" sz="3200" spc="-1" strike="noStrike">
                <a:solidFill>
                  <a:srgbClr val="4472c4"/>
                </a:solidFill>
                <a:latin typeface="Calibri"/>
              </a:rPr>
              <a:t>슬라이드 제목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3" name="TextBox 3"/>
          <p:cNvSpPr/>
          <p:nvPr/>
        </p:nvSpPr>
        <p:spPr>
          <a:xfrm>
            <a:off x="457200" y="1188720"/>
            <a:ext cx="5407560" cy="16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ko-KR" sz="2000" spc="-1" strike="noStrike">
                <a:solidFill>
                  <a:schemeClr val="dk1"/>
                </a:solidFill>
                <a:latin typeface="Calibri"/>
              </a:rPr>
              <a:t>이미지영역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1</a:t>
            </a:r>
            <a:br>
              <a:rPr sz="2000"/>
            </a:br>
            <a:br>
              <a:rPr sz="2000"/>
            </a:b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[</a:t>
            </a:r>
            <a:r>
              <a:rPr b="0" lang="ko-KR" sz="2000" spc="-1" strike="noStrike">
                <a:solidFill>
                  <a:schemeClr val="dk1"/>
                </a:solidFill>
                <a:latin typeface="Calibri"/>
              </a:rPr>
              <a:t>왼쪽 이미지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]</a:t>
            </a:r>
            <a:br>
              <a:rPr sz="2000"/>
            </a:br>
            <a:br>
              <a:rPr sz="2000"/>
            </a:b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(</a:t>
            </a:r>
            <a:r>
              <a:rPr b="0" lang="ko-KR" sz="2000" spc="-1" strike="noStrike">
                <a:solidFill>
                  <a:schemeClr val="dk1"/>
                </a:solidFill>
                <a:latin typeface="Calibri"/>
              </a:rPr>
              <a:t>이 텍스트는 이미지로 대체됩니다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4" name="TextBox 4"/>
          <p:cNvSpPr/>
          <p:nvPr/>
        </p:nvSpPr>
        <p:spPr>
          <a:xfrm>
            <a:off x="6324480" y="1188720"/>
            <a:ext cx="5407560" cy="16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ko-KR" sz="2000" spc="-1" strike="noStrike">
                <a:solidFill>
                  <a:schemeClr val="dk1"/>
                </a:solidFill>
                <a:latin typeface="Calibri"/>
              </a:rPr>
              <a:t>이미지영역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2</a:t>
            </a:r>
            <a:br>
              <a:rPr sz="2000"/>
            </a:br>
            <a:br>
              <a:rPr sz="2000"/>
            </a:b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[</a:t>
            </a:r>
            <a:r>
              <a:rPr b="0" lang="ko-KR" sz="2000" spc="-1" strike="noStrike">
                <a:solidFill>
                  <a:schemeClr val="dk1"/>
                </a:solidFill>
                <a:latin typeface="Calibri"/>
              </a:rPr>
              <a:t>오른쪽 이미지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]</a:t>
            </a:r>
            <a:br>
              <a:rPr sz="2000"/>
            </a:br>
            <a:br>
              <a:rPr sz="2000"/>
            </a:b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(</a:t>
            </a:r>
            <a:r>
              <a:rPr b="0" lang="ko-KR" sz="2000" spc="-1" strike="noStrike">
                <a:solidFill>
                  <a:schemeClr val="dk1"/>
                </a:solidFill>
                <a:latin typeface="Calibri"/>
              </a:rPr>
              <a:t>이 텍스트는 이미지로 대체됩니다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3" descr="[Sample] CAPEX Approval PPT-16.png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" descr="session_title_bg2.png"/>
          <p:cNvPicPr/>
          <p:nvPr/>
        </p:nvPicPr>
        <p:blipFill>
          <a:blip r:embed="rId2"/>
          <a:stretch/>
        </p:blipFill>
        <p:spPr>
          <a:xfrm>
            <a:off x="-122040" y="-68760"/>
            <a:ext cx="12432960" cy="69926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"/>
          <p:cNvSpPr/>
          <p:nvPr/>
        </p:nvSpPr>
        <p:spPr>
          <a:xfrm>
            <a:off x="914400" y="3086280"/>
            <a:ext cx="5483880" cy="10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1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01</a:t>
            </a:r>
            <a:br>
              <a:rPr sz="1800"/>
            </a:br>
            <a:r>
              <a:rPr b="0" lang="ko-KR" sz="1800" spc="-1" strike="noStrike">
                <a:solidFill>
                  <a:schemeClr val="dk1"/>
                </a:solidFill>
                <a:latin typeface="Calibri"/>
              </a:rPr>
              <a:t>세션 제목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" descr="[Sample] CAPEX Approval PPT-17.png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29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0" name="TextBox 2"/>
          <p:cNvSpPr/>
          <p:nvPr/>
        </p:nvSpPr>
        <p:spPr>
          <a:xfrm>
            <a:off x="3110400" y="685800"/>
            <a:ext cx="26470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2800" spc="-1" strike="noStrike">
                <a:solidFill>
                  <a:srgbClr val="124eb7"/>
                </a:solidFill>
                <a:latin typeface="Calibri"/>
              </a:rPr>
              <a:t>Approval request</a:t>
            </a: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1" name="Rectangle 3"/>
          <p:cNvSpPr/>
          <p:nvPr/>
        </p:nvSpPr>
        <p:spPr>
          <a:xfrm>
            <a:off x="777240" y="1691640"/>
            <a:ext cx="1140480" cy="1049040"/>
          </a:xfrm>
          <a:prstGeom prst="rect">
            <a:avLst/>
          </a:prstGeom>
          <a:solidFill>
            <a:srgbClr val="061d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2" name="TextBox 4"/>
          <p:cNvSpPr/>
          <p:nvPr/>
        </p:nvSpPr>
        <p:spPr>
          <a:xfrm>
            <a:off x="878400" y="1922760"/>
            <a:ext cx="801360" cy="5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457200">
              <a:lnSpc>
                <a:spcPct val="11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Calibri"/>
              </a:rPr>
              <a:t>Expected</a:t>
            </a:r>
            <a:br>
              <a:rPr sz="1800"/>
            </a:br>
            <a:r>
              <a:rPr b="1" lang="en-US" sz="1300" spc="-1" strike="noStrike">
                <a:solidFill>
                  <a:srgbClr val="ffffff"/>
                </a:solidFill>
                <a:latin typeface="Calibri"/>
              </a:rPr>
              <a:t>return</a:t>
            </a:r>
            <a:endParaRPr b="0" lang="en-US" sz="13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3" name="Rectangle 5"/>
          <p:cNvSpPr/>
          <p:nvPr/>
        </p:nvSpPr>
        <p:spPr>
          <a:xfrm>
            <a:off x="2148840" y="1691640"/>
            <a:ext cx="9263160" cy="104904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4" name="TextBox 6"/>
          <p:cNvSpPr/>
          <p:nvPr/>
        </p:nvSpPr>
        <p:spPr>
          <a:xfrm>
            <a:off x="2377440" y="1856160"/>
            <a:ext cx="880596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300" spc="-1" strike="noStrike">
                <a:solidFill>
                  <a:srgbClr val="333333"/>
                </a:solidFill>
                <a:latin typeface="Calibri"/>
              </a:rPr>
              <a:t>data</a:t>
            </a:r>
            <a:endParaRPr b="0" lang="en-US" sz="13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5" name="Rectangle 7"/>
          <p:cNvSpPr/>
          <p:nvPr/>
        </p:nvSpPr>
        <p:spPr>
          <a:xfrm>
            <a:off x="777240" y="2999160"/>
            <a:ext cx="1140480" cy="1049040"/>
          </a:xfrm>
          <a:prstGeom prst="rect">
            <a:avLst/>
          </a:prstGeom>
          <a:solidFill>
            <a:srgbClr val="061d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6" name="TextBox 8"/>
          <p:cNvSpPr/>
          <p:nvPr/>
        </p:nvSpPr>
        <p:spPr>
          <a:xfrm>
            <a:off x="960480" y="3330360"/>
            <a:ext cx="62460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457200">
              <a:lnSpc>
                <a:spcPct val="11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Calibri"/>
              </a:rPr>
              <a:t>CAPEX</a:t>
            </a:r>
            <a:endParaRPr b="0" lang="en-US" sz="13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7" name="Rectangle 9"/>
          <p:cNvSpPr/>
          <p:nvPr/>
        </p:nvSpPr>
        <p:spPr>
          <a:xfrm>
            <a:off x="2148840" y="2999160"/>
            <a:ext cx="9263160" cy="104904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8" name="TextBox 10"/>
          <p:cNvSpPr/>
          <p:nvPr/>
        </p:nvSpPr>
        <p:spPr>
          <a:xfrm>
            <a:off x="2377440" y="3163680"/>
            <a:ext cx="880596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20000"/>
              </a:lnSpc>
            </a:pPr>
            <a:r>
              <a:rPr b="0" lang="en-US" sz="1300" spc="-1" strike="noStrike">
                <a:solidFill>
                  <a:srgbClr val="333333"/>
                </a:solidFill>
                <a:latin typeface="Calibri"/>
              </a:rPr>
              <a:t>data</a:t>
            </a:r>
            <a:endParaRPr b="0" lang="en-US" sz="13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9" name="TextBox 11"/>
          <p:cNvSpPr/>
          <p:nvPr/>
        </p:nvSpPr>
        <p:spPr>
          <a:xfrm>
            <a:off x="1154160" y="6446520"/>
            <a:ext cx="24984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100" spc="-1" strike="noStrike">
                <a:solidFill>
                  <a:srgbClr val="00b050"/>
                </a:solidFill>
                <a:latin typeface="Calibri"/>
              </a:rPr>
              <a:t>3</a:t>
            </a:r>
            <a:endParaRPr b="0" lang="en-US" sz="11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2"/>
          <p:cNvSpPr/>
          <p:nvPr/>
        </p:nvSpPr>
        <p:spPr>
          <a:xfrm>
            <a:off x="457200" y="457200"/>
            <a:ext cx="112748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ko-KR" sz="3000" spc="-1" strike="noStrike">
                <a:solidFill>
                  <a:srgbClr val="4472c4"/>
                </a:solidFill>
                <a:latin typeface="Calibri"/>
              </a:rPr>
              <a:t>슬라이드 제목</a:t>
            </a:r>
            <a:endParaRPr b="0" lang="en-US" sz="3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1" name="자유형: 도형 2"/>
          <p:cNvSpPr/>
          <p:nvPr/>
        </p:nvSpPr>
        <p:spPr>
          <a:xfrm>
            <a:off x="889920" y="2086560"/>
            <a:ext cx="944640" cy="1260000"/>
          </a:xfrm>
          <a:custGeom>
            <a:avLst/>
            <a:gdLst>
              <a:gd name="textAreaLeft" fmla="*/ 0 w 944640"/>
              <a:gd name="textAreaRight" fmla="*/ 946800 w 944640"/>
              <a:gd name="textAreaTop" fmla="*/ 0 h 1260000"/>
              <a:gd name="textAreaBottom" fmla="*/ 1262160 h 1260000"/>
            </a:gdLst>
            <a:ahLst/>
            <a:rect l="textAreaLeft" t="textAreaTop" r="textAreaRight" b="textAreaBottom"/>
            <a:pathLst>
              <a:path w="2630" h="3506">
                <a:moveTo>
                  <a:pt x="0" y="0"/>
                </a:moveTo>
                <a:lnTo>
                  <a:pt x="2630" y="0"/>
                </a:lnTo>
                <a:lnTo>
                  <a:pt x="2630" y="3506"/>
                </a:lnTo>
                <a:lnTo>
                  <a:pt x="0" y="3506"/>
                </a:lnTo>
                <a:lnTo>
                  <a:pt x="0" y="0"/>
                </a:lnTo>
                <a:close/>
              </a:path>
            </a:pathLst>
          </a:custGeom>
          <a:solidFill>
            <a:srgbClr val="cce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2" name="자유형: 도형 4"/>
          <p:cNvSpPr/>
          <p:nvPr/>
        </p:nvSpPr>
        <p:spPr>
          <a:xfrm>
            <a:off x="889920" y="3468600"/>
            <a:ext cx="944640" cy="1103040"/>
          </a:xfrm>
          <a:custGeom>
            <a:avLst/>
            <a:gdLst>
              <a:gd name="textAreaLeft" fmla="*/ 0 w 944640"/>
              <a:gd name="textAreaRight" fmla="*/ 946800 w 944640"/>
              <a:gd name="textAreaTop" fmla="*/ 0 h 1103040"/>
              <a:gd name="textAreaBottom" fmla="*/ 1105200 h 1103040"/>
            </a:gdLst>
            <a:ahLst/>
            <a:rect l="textAreaLeft" t="textAreaTop" r="textAreaRight" b="textAreaBottom"/>
            <a:pathLst>
              <a:path w="2630" h="3070">
                <a:moveTo>
                  <a:pt x="0" y="0"/>
                </a:moveTo>
                <a:lnTo>
                  <a:pt x="2630" y="0"/>
                </a:lnTo>
                <a:lnTo>
                  <a:pt x="2630" y="3070"/>
                </a:lnTo>
                <a:lnTo>
                  <a:pt x="0" y="3070"/>
                </a:lnTo>
                <a:lnTo>
                  <a:pt x="0" y="0"/>
                </a:lnTo>
                <a:close/>
              </a:path>
            </a:pathLst>
          </a:custGeom>
          <a:solidFill>
            <a:srgbClr val="cce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3" name="직사각형 6"/>
          <p:cNvSpPr/>
          <p:nvPr/>
        </p:nvSpPr>
        <p:spPr>
          <a:xfrm>
            <a:off x="998280" y="2629800"/>
            <a:ext cx="78336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960" spc="-1" strike="noStrike">
                <a:solidFill>
                  <a:srgbClr val="000000"/>
                </a:solidFill>
                <a:latin typeface="CIDFont+F2"/>
                <a:ea typeface="CIDFont+F2"/>
              </a:rPr>
              <a:t>EPC Contract</a:t>
            </a:r>
            <a:endParaRPr b="0" lang="en-US" sz="96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4" name="직사각형 8"/>
          <p:cNvSpPr/>
          <p:nvPr/>
        </p:nvSpPr>
        <p:spPr>
          <a:xfrm>
            <a:off x="1094400" y="3859560"/>
            <a:ext cx="56700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960" spc="-1" strike="noStrike">
                <a:solidFill>
                  <a:srgbClr val="000000"/>
                </a:solidFill>
                <a:latin typeface="CIDFont+F2"/>
                <a:ea typeface="CIDFont+F2"/>
              </a:rPr>
              <a:t>REC Sales</a:t>
            </a:r>
            <a:endParaRPr b="0" lang="en-US" sz="96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5" name="자유형: 도형 10"/>
          <p:cNvSpPr/>
          <p:nvPr/>
        </p:nvSpPr>
        <p:spPr>
          <a:xfrm>
            <a:off x="889920" y="4692600"/>
            <a:ext cx="944640" cy="944280"/>
          </a:xfrm>
          <a:custGeom>
            <a:avLst/>
            <a:gdLst>
              <a:gd name="textAreaLeft" fmla="*/ 0 w 944640"/>
              <a:gd name="textAreaRight" fmla="*/ 946800 w 944640"/>
              <a:gd name="textAreaTop" fmla="*/ 0 h 944280"/>
              <a:gd name="textAreaBottom" fmla="*/ 946440 h 944280"/>
            </a:gdLst>
            <a:ahLst/>
            <a:rect l="textAreaLeft" t="textAreaTop" r="textAreaRight" b="textAreaBottom"/>
            <a:pathLst>
              <a:path w="2630" h="2629">
                <a:moveTo>
                  <a:pt x="0" y="0"/>
                </a:moveTo>
                <a:lnTo>
                  <a:pt x="2630" y="0"/>
                </a:lnTo>
                <a:lnTo>
                  <a:pt x="2630" y="2629"/>
                </a:lnTo>
                <a:lnTo>
                  <a:pt x="0" y="2629"/>
                </a:lnTo>
                <a:lnTo>
                  <a:pt x="0" y="0"/>
                </a:lnTo>
                <a:close/>
              </a:path>
            </a:pathLst>
          </a:custGeom>
          <a:solidFill>
            <a:srgbClr val="cce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6" name="직사각형 12"/>
          <p:cNvSpPr/>
          <p:nvPr/>
        </p:nvSpPr>
        <p:spPr>
          <a:xfrm>
            <a:off x="1056240" y="4006080"/>
            <a:ext cx="68292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960" spc="-1" strike="noStrike">
                <a:solidFill>
                  <a:srgbClr val="000000"/>
                </a:solidFill>
                <a:latin typeface="CIDFont+F2"/>
                <a:ea typeface="CIDFont+F2"/>
              </a:rPr>
              <a:t>Agreement</a:t>
            </a:r>
            <a:endParaRPr b="0" lang="en-US" sz="96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47" name="그림 14" descr="노랑이(가) 표시된 사진&#10;&#10;AI 생성 콘텐츠는 정확하지 않을 수 있습니다."/>
          <p:cNvPicPr/>
          <p:nvPr/>
        </p:nvPicPr>
        <p:blipFill>
          <a:blip r:embed="rId1"/>
          <a:stretch/>
        </p:blipFill>
        <p:spPr>
          <a:xfrm>
            <a:off x="1963080" y="2081880"/>
            <a:ext cx="952920" cy="1268640"/>
          </a:xfrm>
          <a:prstGeom prst="rect">
            <a:avLst/>
          </a:prstGeom>
          <a:ln w="0">
            <a:noFill/>
          </a:ln>
        </p:spPr>
      </p:pic>
      <p:sp>
        <p:nvSpPr>
          <p:cNvPr id="148" name="자유형: 도형 16"/>
          <p:cNvSpPr/>
          <p:nvPr/>
        </p:nvSpPr>
        <p:spPr>
          <a:xfrm>
            <a:off x="1958040" y="2077200"/>
            <a:ext cx="961560" cy="1278360"/>
          </a:xfrm>
          <a:custGeom>
            <a:avLst/>
            <a:gdLst>
              <a:gd name="textAreaLeft" fmla="*/ 0 w 961560"/>
              <a:gd name="textAreaRight" fmla="*/ 963720 w 961560"/>
              <a:gd name="textAreaTop" fmla="*/ 0 h 1278360"/>
              <a:gd name="textAreaBottom" fmla="*/ 1280520 h 1278360"/>
            </a:gdLst>
            <a:ahLst/>
            <a:rect l="textAreaLeft" t="textAreaTop" r="textAreaRight" b="textAreaBottom"/>
            <a:pathLst>
              <a:path w="2677" h="3557">
                <a:moveTo>
                  <a:pt x="0" y="3532"/>
                </a:moveTo>
                <a:lnTo>
                  <a:pt x="0" y="3392"/>
                </a:lnTo>
                <a:lnTo>
                  <a:pt x="47" y="3392"/>
                </a:lnTo>
                <a:lnTo>
                  <a:pt x="47" y="3532"/>
                </a:lnTo>
                <a:lnTo>
                  <a:pt x="0" y="3532"/>
                </a:lnTo>
                <a:moveTo>
                  <a:pt x="0" y="3346"/>
                </a:moveTo>
                <a:lnTo>
                  <a:pt x="0" y="3206"/>
                </a:lnTo>
                <a:lnTo>
                  <a:pt x="47" y="3206"/>
                </a:lnTo>
                <a:lnTo>
                  <a:pt x="47" y="3346"/>
                </a:lnTo>
                <a:lnTo>
                  <a:pt x="0" y="3346"/>
                </a:lnTo>
                <a:moveTo>
                  <a:pt x="0" y="3164"/>
                </a:moveTo>
                <a:lnTo>
                  <a:pt x="0" y="3024"/>
                </a:lnTo>
                <a:lnTo>
                  <a:pt x="47" y="3024"/>
                </a:lnTo>
                <a:lnTo>
                  <a:pt x="47" y="3164"/>
                </a:lnTo>
                <a:lnTo>
                  <a:pt x="0" y="3164"/>
                </a:lnTo>
                <a:moveTo>
                  <a:pt x="0" y="2977"/>
                </a:moveTo>
                <a:lnTo>
                  <a:pt x="0" y="2838"/>
                </a:lnTo>
                <a:lnTo>
                  <a:pt x="47" y="2838"/>
                </a:lnTo>
                <a:lnTo>
                  <a:pt x="47" y="2977"/>
                </a:lnTo>
                <a:lnTo>
                  <a:pt x="0" y="2977"/>
                </a:lnTo>
                <a:moveTo>
                  <a:pt x="0" y="2791"/>
                </a:moveTo>
                <a:lnTo>
                  <a:pt x="0" y="2651"/>
                </a:lnTo>
                <a:lnTo>
                  <a:pt x="47" y="2651"/>
                </a:lnTo>
                <a:lnTo>
                  <a:pt x="47" y="2791"/>
                </a:lnTo>
                <a:lnTo>
                  <a:pt x="0" y="2791"/>
                </a:lnTo>
                <a:moveTo>
                  <a:pt x="0" y="2605"/>
                </a:moveTo>
                <a:lnTo>
                  <a:pt x="0" y="2465"/>
                </a:lnTo>
                <a:lnTo>
                  <a:pt x="47" y="2465"/>
                </a:lnTo>
                <a:lnTo>
                  <a:pt x="47" y="2605"/>
                </a:lnTo>
                <a:lnTo>
                  <a:pt x="0" y="2605"/>
                </a:lnTo>
                <a:moveTo>
                  <a:pt x="0" y="2418"/>
                </a:moveTo>
                <a:lnTo>
                  <a:pt x="0" y="2279"/>
                </a:lnTo>
                <a:lnTo>
                  <a:pt x="47" y="2279"/>
                </a:lnTo>
                <a:lnTo>
                  <a:pt x="47" y="2418"/>
                </a:lnTo>
                <a:lnTo>
                  <a:pt x="0" y="2418"/>
                </a:lnTo>
                <a:moveTo>
                  <a:pt x="0" y="2232"/>
                </a:moveTo>
                <a:lnTo>
                  <a:pt x="0" y="2092"/>
                </a:lnTo>
                <a:lnTo>
                  <a:pt x="47" y="2092"/>
                </a:lnTo>
                <a:lnTo>
                  <a:pt x="47" y="2232"/>
                </a:lnTo>
                <a:lnTo>
                  <a:pt x="0" y="2232"/>
                </a:lnTo>
                <a:moveTo>
                  <a:pt x="0" y="2046"/>
                </a:moveTo>
                <a:lnTo>
                  <a:pt x="0" y="1909"/>
                </a:lnTo>
                <a:lnTo>
                  <a:pt x="47" y="1909"/>
                </a:lnTo>
                <a:lnTo>
                  <a:pt x="47" y="2046"/>
                </a:lnTo>
                <a:lnTo>
                  <a:pt x="0" y="2046"/>
                </a:lnTo>
                <a:moveTo>
                  <a:pt x="0" y="1863"/>
                </a:moveTo>
                <a:lnTo>
                  <a:pt x="0" y="1723"/>
                </a:lnTo>
                <a:lnTo>
                  <a:pt x="47" y="1723"/>
                </a:lnTo>
                <a:lnTo>
                  <a:pt x="47" y="1863"/>
                </a:lnTo>
                <a:lnTo>
                  <a:pt x="0" y="1863"/>
                </a:lnTo>
                <a:moveTo>
                  <a:pt x="0" y="1677"/>
                </a:moveTo>
                <a:lnTo>
                  <a:pt x="0" y="1537"/>
                </a:lnTo>
                <a:lnTo>
                  <a:pt x="47" y="1537"/>
                </a:lnTo>
                <a:lnTo>
                  <a:pt x="47" y="1677"/>
                </a:lnTo>
                <a:lnTo>
                  <a:pt x="0" y="1677"/>
                </a:lnTo>
                <a:moveTo>
                  <a:pt x="0" y="1490"/>
                </a:moveTo>
                <a:lnTo>
                  <a:pt x="0" y="1351"/>
                </a:lnTo>
                <a:lnTo>
                  <a:pt x="47" y="1351"/>
                </a:lnTo>
                <a:lnTo>
                  <a:pt x="47" y="1490"/>
                </a:lnTo>
                <a:lnTo>
                  <a:pt x="0" y="1490"/>
                </a:lnTo>
                <a:moveTo>
                  <a:pt x="0" y="1304"/>
                </a:moveTo>
                <a:lnTo>
                  <a:pt x="0" y="1164"/>
                </a:lnTo>
                <a:lnTo>
                  <a:pt x="47" y="1164"/>
                </a:lnTo>
                <a:lnTo>
                  <a:pt x="47" y="1304"/>
                </a:lnTo>
                <a:lnTo>
                  <a:pt x="0" y="1304"/>
                </a:lnTo>
                <a:moveTo>
                  <a:pt x="0" y="1118"/>
                </a:moveTo>
                <a:lnTo>
                  <a:pt x="0" y="978"/>
                </a:lnTo>
                <a:lnTo>
                  <a:pt x="47" y="978"/>
                </a:lnTo>
                <a:lnTo>
                  <a:pt x="47" y="1118"/>
                </a:lnTo>
                <a:lnTo>
                  <a:pt x="0" y="1118"/>
                </a:lnTo>
                <a:moveTo>
                  <a:pt x="0" y="932"/>
                </a:moveTo>
                <a:lnTo>
                  <a:pt x="0" y="792"/>
                </a:lnTo>
                <a:lnTo>
                  <a:pt x="47" y="792"/>
                </a:lnTo>
                <a:lnTo>
                  <a:pt x="47" y="932"/>
                </a:lnTo>
                <a:lnTo>
                  <a:pt x="0" y="932"/>
                </a:lnTo>
                <a:moveTo>
                  <a:pt x="0" y="745"/>
                </a:moveTo>
                <a:lnTo>
                  <a:pt x="0" y="610"/>
                </a:lnTo>
                <a:lnTo>
                  <a:pt x="47" y="610"/>
                </a:lnTo>
                <a:lnTo>
                  <a:pt x="47" y="745"/>
                </a:lnTo>
                <a:lnTo>
                  <a:pt x="0" y="745"/>
                </a:lnTo>
                <a:moveTo>
                  <a:pt x="0" y="563"/>
                </a:moveTo>
                <a:lnTo>
                  <a:pt x="0" y="424"/>
                </a:lnTo>
                <a:lnTo>
                  <a:pt x="47" y="424"/>
                </a:lnTo>
                <a:lnTo>
                  <a:pt x="47" y="563"/>
                </a:lnTo>
                <a:lnTo>
                  <a:pt x="0" y="563"/>
                </a:lnTo>
                <a:moveTo>
                  <a:pt x="0" y="377"/>
                </a:moveTo>
                <a:lnTo>
                  <a:pt x="0" y="237"/>
                </a:lnTo>
                <a:lnTo>
                  <a:pt x="47" y="237"/>
                </a:lnTo>
                <a:lnTo>
                  <a:pt x="47" y="377"/>
                </a:lnTo>
                <a:lnTo>
                  <a:pt x="0" y="377"/>
                </a:lnTo>
                <a:moveTo>
                  <a:pt x="0" y="191"/>
                </a:moveTo>
                <a:lnTo>
                  <a:pt x="0" y="51"/>
                </a:lnTo>
                <a:lnTo>
                  <a:pt x="47" y="51"/>
                </a:lnTo>
                <a:lnTo>
                  <a:pt x="47" y="191"/>
                </a:lnTo>
                <a:lnTo>
                  <a:pt x="0" y="191"/>
                </a:lnTo>
                <a:moveTo>
                  <a:pt x="43" y="0"/>
                </a:moveTo>
                <a:lnTo>
                  <a:pt x="182" y="0"/>
                </a:lnTo>
                <a:lnTo>
                  <a:pt x="182" y="47"/>
                </a:lnTo>
                <a:lnTo>
                  <a:pt x="43" y="47"/>
                </a:lnTo>
                <a:lnTo>
                  <a:pt x="43" y="0"/>
                </a:lnTo>
                <a:moveTo>
                  <a:pt x="229" y="0"/>
                </a:moveTo>
                <a:lnTo>
                  <a:pt x="369" y="0"/>
                </a:lnTo>
                <a:lnTo>
                  <a:pt x="369" y="47"/>
                </a:lnTo>
                <a:lnTo>
                  <a:pt x="229" y="47"/>
                </a:lnTo>
                <a:lnTo>
                  <a:pt x="229" y="0"/>
                </a:lnTo>
                <a:moveTo>
                  <a:pt x="415" y="0"/>
                </a:moveTo>
                <a:lnTo>
                  <a:pt x="555" y="0"/>
                </a:lnTo>
                <a:lnTo>
                  <a:pt x="555" y="47"/>
                </a:lnTo>
                <a:lnTo>
                  <a:pt x="415" y="47"/>
                </a:lnTo>
                <a:lnTo>
                  <a:pt x="415" y="0"/>
                </a:lnTo>
                <a:moveTo>
                  <a:pt x="597" y="0"/>
                </a:moveTo>
                <a:lnTo>
                  <a:pt x="737" y="0"/>
                </a:lnTo>
                <a:lnTo>
                  <a:pt x="737" y="47"/>
                </a:lnTo>
                <a:lnTo>
                  <a:pt x="597" y="47"/>
                </a:lnTo>
                <a:lnTo>
                  <a:pt x="597" y="0"/>
                </a:lnTo>
                <a:moveTo>
                  <a:pt x="783" y="0"/>
                </a:moveTo>
                <a:lnTo>
                  <a:pt x="923" y="0"/>
                </a:lnTo>
                <a:lnTo>
                  <a:pt x="923" y="47"/>
                </a:lnTo>
                <a:lnTo>
                  <a:pt x="783" y="47"/>
                </a:lnTo>
                <a:lnTo>
                  <a:pt x="783" y="0"/>
                </a:lnTo>
                <a:moveTo>
                  <a:pt x="970" y="0"/>
                </a:moveTo>
                <a:lnTo>
                  <a:pt x="1109" y="0"/>
                </a:lnTo>
                <a:lnTo>
                  <a:pt x="1109" y="47"/>
                </a:lnTo>
                <a:lnTo>
                  <a:pt x="970" y="47"/>
                </a:lnTo>
                <a:lnTo>
                  <a:pt x="970" y="0"/>
                </a:lnTo>
                <a:moveTo>
                  <a:pt x="1156" y="0"/>
                </a:moveTo>
                <a:lnTo>
                  <a:pt x="1297" y="0"/>
                </a:lnTo>
                <a:lnTo>
                  <a:pt x="1297" y="47"/>
                </a:lnTo>
                <a:lnTo>
                  <a:pt x="1156" y="47"/>
                </a:lnTo>
                <a:lnTo>
                  <a:pt x="1156" y="0"/>
                </a:lnTo>
                <a:moveTo>
                  <a:pt x="1343" y="0"/>
                </a:moveTo>
                <a:lnTo>
                  <a:pt x="1483" y="0"/>
                </a:lnTo>
                <a:lnTo>
                  <a:pt x="1483" y="47"/>
                </a:lnTo>
                <a:lnTo>
                  <a:pt x="1343" y="47"/>
                </a:lnTo>
                <a:lnTo>
                  <a:pt x="1343" y="0"/>
                </a:lnTo>
                <a:moveTo>
                  <a:pt x="1530" y="0"/>
                </a:moveTo>
                <a:lnTo>
                  <a:pt x="1669" y="0"/>
                </a:lnTo>
                <a:lnTo>
                  <a:pt x="1669" y="47"/>
                </a:lnTo>
                <a:lnTo>
                  <a:pt x="1530" y="47"/>
                </a:lnTo>
                <a:lnTo>
                  <a:pt x="1530" y="0"/>
                </a:lnTo>
                <a:moveTo>
                  <a:pt x="1716" y="0"/>
                </a:moveTo>
                <a:lnTo>
                  <a:pt x="1851" y="0"/>
                </a:lnTo>
                <a:lnTo>
                  <a:pt x="1851" y="47"/>
                </a:lnTo>
                <a:lnTo>
                  <a:pt x="1716" y="47"/>
                </a:lnTo>
                <a:lnTo>
                  <a:pt x="1716" y="0"/>
                </a:lnTo>
                <a:moveTo>
                  <a:pt x="1898" y="0"/>
                </a:moveTo>
                <a:lnTo>
                  <a:pt x="2038" y="0"/>
                </a:lnTo>
                <a:lnTo>
                  <a:pt x="2038" y="47"/>
                </a:lnTo>
                <a:lnTo>
                  <a:pt x="1898" y="47"/>
                </a:lnTo>
                <a:lnTo>
                  <a:pt x="1898" y="0"/>
                </a:lnTo>
                <a:moveTo>
                  <a:pt x="2084" y="0"/>
                </a:moveTo>
                <a:lnTo>
                  <a:pt x="2224" y="0"/>
                </a:lnTo>
                <a:lnTo>
                  <a:pt x="2224" y="47"/>
                </a:lnTo>
                <a:lnTo>
                  <a:pt x="2084" y="47"/>
                </a:lnTo>
                <a:lnTo>
                  <a:pt x="2084" y="0"/>
                </a:lnTo>
                <a:moveTo>
                  <a:pt x="2270" y="0"/>
                </a:moveTo>
                <a:lnTo>
                  <a:pt x="2410" y="0"/>
                </a:lnTo>
                <a:lnTo>
                  <a:pt x="2410" y="47"/>
                </a:lnTo>
                <a:lnTo>
                  <a:pt x="2270" y="47"/>
                </a:lnTo>
                <a:lnTo>
                  <a:pt x="2270" y="0"/>
                </a:lnTo>
                <a:moveTo>
                  <a:pt x="2457" y="0"/>
                </a:moveTo>
                <a:lnTo>
                  <a:pt x="2596" y="0"/>
                </a:lnTo>
                <a:lnTo>
                  <a:pt x="2596" y="47"/>
                </a:lnTo>
                <a:lnTo>
                  <a:pt x="2457" y="47"/>
                </a:lnTo>
                <a:lnTo>
                  <a:pt x="2457" y="0"/>
                </a:lnTo>
                <a:moveTo>
                  <a:pt x="2643" y="0"/>
                </a:moveTo>
                <a:lnTo>
                  <a:pt x="2677" y="0"/>
                </a:lnTo>
                <a:lnTo>
                  <a:pt x="2677" y="148"/>
                </a:lnTo>
                <a:lnTo>
                  <a:pt x="2630" y="148"/>
                </a:lnTo>
                <a:lnTo>
                  <a:pt x="2630" y="26"/>
                </a:lnTo>
                <a:lnTo>
                  <a:pt x="2656" y="47"/>
                </a:lnTo>
                <a:lnTo>
                  <a:pt x="2643" y="47"/>
                </a:lnTo>
                <a:lnTo>
                  <a:pt x="2643" y="0"/>
                </a:lnTo>
                <a:moveTo>
                  <a:pt x="2677" y="195"/>
                </a:moveTo>
                <a:lnTo>
                  <a:pt x="2677" y="335"/>
                </a:lnTo>
                <a:lnTo>
                  <a:pt x="2630" y="335"/>
                </a:lnTo>
                <a:lnTo>
                  <a:pt x="2630" y="195"/>
                </a:lnTo>
                <a:lnTo>
                  <a:pt x="2677" y="195"/>
                </a:lnTo>
                <a:moveTo>
                  <a:pt x="2677" y="381"/>
                </a:moveTo>
                <a:lnTo>
                  <a:pt x="2677" y="521"/>
                </a:lnTo>
                <a:lnTo>
                  <a:pt x="2630" y="521"/>
                </a:lnTo>
                <a:lnTo>
                  <a:pt x="2630" y="381"/>
                </a:lnTo>
                <a:lnTo>
                  <a:pt x="2677" y="381"/>
                </a:lnTo>
                <a:moveTo>
                  <a:pt x="2677" y="567"/>
                </a:moveTo>
                <a:lnTo>
                  <a:pt x="2677" y="707"/>
                </a:lnTo>
                <a:lnTo>
                  <a:pt x="2630" y="707"/>
                </a:lnTo>
                <a:lnTo>
                  <a:pt x="2630" y="567"/>
                </a:lnTo>
                <a:lnTo>
                  <a:pt x="2677" y="567"/>
                </a:lnTo>
                <a:moveTo>
                  <a:pt x="2677" y="754"/>
                </a:moveTo>
                <a:lnTo>
                  <a:pt x="2677" y="893"/>
                </a:lnTo>
                <a:lnTo>
                  <a:pt x="2630" y="893"/>
                </a:lnTo>
                <a:lnTo>
                  <a:pt x="2630" y="754"/>
                </a:lnTo>
                <a:lnTo>
                  <a:pt x="2677" y="754"/>
                </a:lnTo>
                <a:moveTo>
                  <a:pt x="2677" y="940"/>
                </a:moveTo>
                <a:lnTo>
                  <a:pt x="2677" y="1080"/>
                </a:lnTo>
                <a:lnTo>
                  <a:pt x="2630" y="1080"/>
                </a:lnTo>
                <a:lnTo>
                  <a:pt x="2630" y="940"/>
                </a:lnTo>
                <a:lnTo>
                  <a:pt x="2677" y="940"/>
                </a:lnTo>
                <a:moveTo>
                  <a:pt x="2677" y="1126"/>
                </a:moveTo>
                <a:lnTo>
                  <a:pt x="2677" y="1262"/>
                </a:lnTo>
                <a:lnTo>
                  <a:pt x="2630" y="1262"/>
                </a:lnTo>
                <a:lnTo>
                  <a:pt x="2630" y="1126"/>
                </a:lnTo>
                <a:lnTo>
                  <a:pt x="2677" y="1126"/>
                </a:lnTo>
                <a:moveTo>
                  <a:pt x="2677" y="1308"/>
                </a:moveTo>
                <a:lnTo>
                  <a:pt x="2677" y="1448"/>
                </a:lnTo>
                <a:lnTo>
                  <a:pt x="2630" y="1448"/>
                </a:lnTo>
                <a:lnTo>
                  <a:pt x="2630" y="1308"/>
                </a:lnTo>
                <a:lnTo>
                  <a:pt x="2677" y="1308"/>
                </a:lnTo>
                <a:moveTo>
                  <a:pt x="2677" y="1495"/>
                </a:moveTo>
                <a:lnTo>
                  <a:pt x="2677" y="1634"/>
                </a:lnTo>
                <a:lnTo>
                  <a:pt x="2630" y="1634"/>
                </a:lnTo>
                <a:lnTo>
                  <a:pt x="2630" y="1495"/>
                </a:lnTo>
                <a:lnTo>
                  <a:pt x="2677" y="1495"/>
                </a:lnTo>
                <a:moveTo>
                  <a:pt x="2677" y="1681"/>
                </a:moveTo>
                <a:lnTo>
                  <a:pt x="2677" y="1821"/>
                </a:lnTo>
                <a:lnTo>
                  <a:pt x="2630" y="1821"/>
                </a:lnTo>
                <a:lnTo>
                  <a:pt x="2630" y="1681"/>
                </a:lnTo>
                <a:lnTo>
                  <a:pt x="2677" y="1681"/>
                </a:lnTo>
                <a:moveTo>
                  <a:pt x="2677" y="1867"/>
                </a:moveTo>
                <a:lnTo>
                  <a:pt x="2677" y="2007"/>
                </a:lnTo>
                <a:lnTo>
                  <a:pt x="2630" y="2007"/>
                </a:lnTo>
                <a:lnTo>
                  <a:pt x="2630" y="1867"/>
                </a:lnTo>
                <a:lnTo>
                  <a:pt x="2677" y="1867"/>
                </a:lnTo>
                <a:moveTo>
                  <a:pt x="2677" y="2054"/>
                </a:moveTo>
                <a:lnTo>
                  <a:pt x="2677" y="2194"/>
                </a:lnTo>
                <a:lnTo>
                  <a:pt x="2630" y="2194"/>
                </a:lnTo>
                <a:lnTo>
                  <a:pt x="2630" y="2054"/>
                </a:lnTo>
                <a:lnTo>
                  <a:pt x="2677" y="2054"/>
                </a:lnTo>
                <a:moveTo>
                  <a:pt x="2677" y="2241"/>
                </a:moveTo>
                <a:lnTo>
                  <a:pt x="2677" y="2380"/>
                </a:lnTo>
                <a:lnTo>
                  <a:pt x="2630" y="2380"/>
                </a:lnTo>
                <a:lnTo>
                  <a:pt x="2630" y="2241"/>
                </a:lnTo>
                <a:lnTo>
                  <a:pt x="2677" y="2241"/>
                </a:lnTo>
                <a:moveTo>
                  <a:pt x="2677" y="2423"/>
                </a:moveTo>
                <a:lnTo>
                  <a:pt x="2677" y="2562"/>
                </a:lnTo>
                <a:lnTo>
                  <a:pt x="2630" y="2562"/>
                </a:lnTo>
                <a:lnTo>
                  <a:pt x="2630" y="2423"/>
                </a:lnTo>
                <a:lnTo>
                  <a:pt x="2677" y="2423"/>
                </a:lnTo>
                <a:moveTo>
                  <a:pt x="2677" y="2609"/>
                </a:moveTo>
                <a:lnTo>
                  <a:pt x="2677" y="2749"/>
                </a:lnTo>
                <a:lnTo>
                  <a:pt x="2630" y="2749"/>
                </a:lnTo>
                <a:lnTo>
                  <a:pt x="2630" y="2609"/>
                </a:lnTo>
                <a:lnTo>
                  <a:pt x="2677" y="2609"/>
                </a:lnTo>
                <a:moveTo>
                  <a:pt x="2677" y="2795"/>
                </a:moveTo>
                <a:lnTo>
                  <a:pt x="2677" y="2935"/>
                </a:lnTo>
                <a:lnTo>
                  <a:pt x="2630" y="2935"/>
                </a:lnTo>
                <a:lnTo>
                  <a:pt x="2630" y="2795"/>
                </a:lnTo>
                <a:lnTo>
                  <a:pt x="2677" y="2795"/>
                </a:lnTo>
                <a:moveTo>
                  <a:pt x="2677" y="2981"/>
                </a:moveTo>
                <a:lnTo>
                  <a:pt x="2677" y="3121"/>
                </a:lnTo>
                <a:lnTo>
                  <a:pt x="2630" y="3121"/>
                </a:lnTo>
                <a:lnTo>
                  <a:pt x="2630" y="2981"/>
                </a:lnTo>
                <a:lnTo>
                  <a:pt x="2677" y="2981"/>
                </a:lnTo>
                <a:moveTo>
                  <a:pt x="2677" y="3168"/>
                </a:moveTo>
                <a:lnTo>
                  <a:pt x="2677" y="3307"/>
                </a:lnTo>
                <a:lnTo>
                  <a:pt x="2630" y="3307"/>
                </a:lnTo>
                <a:lnTo>
                  <a:pt x="2630" y="3168"/>
                </a:lnTo>
                <a:lnTo>
                  <a:pt x="2677" y="3168"/>
                </a:lnTo>
                <a:moveTo>
                  <a:pt x="2677" y="3354"/>
                </a:moveTo>
                <a:lnTo>
                  <a:pt x="2677" y="3494"/>
                </a:lnTo>
                <a:lnTo>
                  <a:pt x="2630" y="3494"/>
                </a:lnTo>
                <a:lnTo>
                  <a:pt x="2630" y="3354"/>
                </a:lnTo>
                <a:lnTo>
                  <a:pt x="2677" y="3354"/>
                </a:lnTo>
                <a:moveTo>
                  <a:pt x="2651" y="3557"/>
                </a:moveTo>
                <a:lnTo>
                  <a:pt x="2512" y="3557"/>
                </a:lnTo>
                <a:lnTo>
                  <a:pt x="2512" y="3511"/>
                </a:lnTo>
                <a:lnTo>
                  <a:pt x="2651" y="3511"/>
                </a:lnTo>
                <a:lnTo>
                  <a:pt x="2651" y="3557"/>
                </a:lnTo>
                <a:moveTo>
                  <a:pt x="2465" y="3557"/>
                </a:moveTo>
                <a:lnTo>
                  <a:pt x="2325" y="3557"/>
                </a:lnTo>
                <a:lnTo>
                  <a:pt x="2325" y="3511"/>
                </a:lnTo>
                <a:lnTo>
                  <a:pt x="2465" y="3511"/>
                </a:lnTo>
                <a:lnTo>
                  <a:pt x="2465" y="3557"/>
                </a:lnTo>
                <a:moveTo>
                  <a:pt x="2279" y="3557"/>
                </a:moveTo>
                <a:lnTo>
                  <a:pt x="2139" y="3557"/>
                </a:lnTo>
                <a:lnTo>
                  <a:pt x="2139" y="3511"/>
                </a:lnTo>
                <a:lnTo>
                  <a:pt x="2279" y="3511"/>
                </a:lnTo>
                <a:lnTo>
                  <a:pt x="2279" y="3557"/>
                </a:lnTo>
                <a:moveTo>
                  <a:pt x="2093" y="3557"/>
                </a:moveTo>
                <a:lnTo>
                  <a:pt x="1953" y="3557"/>
                </a:lnTo>
                <a:lnTo>
                  <a:pt x="1953" y="3511"/>
                </a:lnTo>
                <a:lnTo>
                  <a:pt x="2093" y="3511"/>
                </a:lnTo>
                <a:lnTo>
                  <a:pt x="2093" y="3557"/>
                </a:lnTo>
                <a:moveTo>
                  <a:pt x="1906" y="3557"/>
                </a:moveTo>
                <a:lnTo>
                  <a:pt x="1767" y="3557"/>
                </a:lnTo>
                <a:lnTo>
                  <a:pt x="1767" y="3511"/>
                </a:lnTo>
                <a:lnTo>
                  <a:pt x="1906" y="3511"/>
                </a:lnTo>
                <a:lnTo>
                  <a:pt x="1906" y="3557"/>
                </a:lnTo>
                <a:moveTo>
                  <a:pt x="1720" y="3557"/>
                </a:moveTo>
                <a:lnTo>
                  <a:pt x="1580" y="3557"/>
                </a:lnTo>
                <a:lnTo>
                  <a:pt x="1580" y="3511"/>
                </a:lnTo>
                <a:lnTo>
                  <a:pt x="1720" y="3511"/>
                </a:lnTo>
                <a:lnTo>
                  <a:pt x="1720" y="3557"/>
                </a:lnTo>
                <a:moveTo>
                  <a:pt x="1534" y="3557"/>
                </a:moveTo>
                <a:lnTo>
                  <a:pt x="1398" y="3557"/>
                </a:lnTo>
                <a:lnTo>
                  <a:pt x="1398" y="3511"/>
                </a:lnTo>
                <a:lnTo>
                  <a:pt x="1534" y="3511"/>
                </a:lnTo>
                <a:lnTo>
                  <a:pt x="1534" y="3557"/>
                </a:lnTo>
                <a:moveTo>
                  <a:pt x="1352" y="3557"/>
                </a:moveTo>
                <a:lnTo>
                  <a:pt x="1211" y="3557"/>
                </a:lnTo>
                <a:lnTo>
                  <a:pt x="1211" y="3511"/>
                </a:lnTo>
                <a:lnTo>
                  <a:pt x="1352" y="3511"/>
                </a:lnTo>
                <a:lnTo>
                  <a:pt x="1352" y="3557"/>
                </a:lnTo>
                <a:moveTo>
                  <a:pt x="1165" y="3557"/>
                </a:moveTo>
                <a:lnTo>
                  <a:pt x="1025" y="3557"/>
                </a:lnTo>
                <a:lnTo>
                  <a:pt x="1025" y="3511"/>
                </a:lnTo>
                <a:lnTo>
                  <a:pt x="1165" y="3511"/>
                </a:lnTo>
                <a:lnTo>
                  <a:pt x="1165" y="3557"/>
                </a:lnTo>
                <a:moveTo>
                  <a:pt x="978" y="3557"/>
                </a:moveTo>
                <a:lnTo>
                  <a:pt x="839" y="3557"/>
                </a:lnTo>
                <a:lnTo>
                  <a:pt x="839" y="3511"/>
                </a:lnTo>
                <a:lnTo>
                  <a:pt x="978" y="3511"/>
                </a:lnTo>
                <a:lnTo>
                  <a:pt x="978" y="3557"/>
                </a:lnTo>
                <a:moveTo>
                  <a:pt x="792" y="3557"/>
                </a:moveTo>
                <a:lnTo>
                  <a:pt x="652" y="3557"/>
                </a:lnTo>
                <a:lnTo>
                  <a:pt x="652" y="3511"/>
                </a:lnTo>
                <a:lnTo>
                  <a:pt x="792" y="3511"/>
                </a:lnTo>
                <a:lnTo>
                  <a:pt x="792" y="3557"/>
                </a:lnTo>
                <a:moveTo>
                  <a:pt x="606" y="3557"/>
                </a:moveTo>
                <a:lnTo>
                  <a:pt x="466" y="3557"/>
                </a:lnTo>
                <a:lnTo>
                  <a:pt x="466" y="3511"/>
                </a:lnTo>
                <a:lnTo>
                  <a:pt x="606" y="3511"/>
                </a:lnTo>
                <a:lnTo>
                  <a:pt x="606" y="3557"/>
                </a:lnTo>
                <a:moveTo>
                  <a:pt x="419" y="3557"/>
                </a:moveTo>
                <a:lnTo>
                  <a:pt x="280" y="3557"/>
                </a:lnTo>
                <a:lnTo>
                  <a:pt x="280" y="3511"/>
                </a:lnTo>
                <a:lnTo>
                  <a:pt x="419" y="3511"/>
                </a:lnTo>
                <a:lnTo>
                  <a:pt x="419" y="3557"/>
                </a:lnTo>
                <a:moveTo>
                  <a:pt x="233" y="3557"/>
                </a:moveTo>
                <a:lnTo>
                  <a:pt x="98" y="3557"/>
                </a:lnTo>
                <a:lnTo>
                  <a:pt x="98" y="3511"/>
                </a:lnTo>
                <a:lnTo>
                  <a:pt x="233" y="3511"/>
                </a:lnTo>
                <a:lnTo>
                  <a:pt x="233" y="3557"/>
                </a:lnTo>
                <a:moveTo>
                  <a:pt x="51" y="3557"/>
                </a:moveTo>
                <a:lnTo>
                  <a:pt x="21" y="3557"/>
                </a:lnTo>
                <a:lnTo>
                  <a:pt x="21" y="3511"/>
                </a:lnTo>
                <a:lnTo>
                  <a:pt x="51" y="3511"/>
                </a:lnTo>
                <a:lnTo>
                  <a:pt x="51" y="3557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9" name="직사각형 18"/>
          <p:cNvSpPr/>
          <p:nvPr/>
        </p:nvSpPr>
        <p:spPr>
          <a:xfrm>
            <a:off x="1217520" y="5078880"/>
            <a:ext cx="30168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960" spc="-1" strike="noStrike">
                <a:solidFill>
                  <a:srgbClr val="000000"/>
                </a:solidFill>
                <a:latin typeface="CIDFont+F2"/>
                <a:ea typeface="CIDFont+F2"/>
              </a:rPr>
              <a:t>O&amp;M</a:t>
            </a:r>
            <a:endParaRPr b="0" lang="en-US" sz="96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0" name="직사각형 20"/>
          <p:cNvSpPr/>
          <p:nvPr/>
        </p:nvSpPr>
        <p:spPr>
          <a:xfrm>
            <a:off x="2141280" y="2483640"/>
            <a:ext cx="69048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960" spc="-1" strike="noStrike">
                <a:solidFill>
                  <a:srgbClr val="001943"/>
                </a:solidFill>
                <a:latin typeface="CIDFont+F2"/>
                <a:ea typeface="CIDFont+F2"/>
              </a:rPr>
              <a:t>Contractor </a:t>
            </a:r>
            <a:endParaRPr b="0" lang="en-US" sz="96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1" name="직사각형 22"/>
          <p:cNvSpPr/>
          <p:nvPr/>
        </p:nvSpPr>
        <p:spPr>
          <a:xfrm>
            <a:off x="2176200" y="2629800"/>
            <a:ext cx="62496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960" spc="-1" strike="noStrike">
                <a:solidFill>
                  <a:srgbClr val="001943"/>
                </a:solidFill>
                <a:latin typeface="CIDFont+F2"/>
                <a:ea typeface="CIDFont+F2"/>
              </a:rPr>
              <a:t>Signature </a:t>
            </a:r>
            <a:endParaRPr b="0" lang="en-US" sz="96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52" name="그림 24" descr="노랑이(가) 표시된 사진&#10;&#10;AI 생성 콘텐츠는 정확하지 않을 수 있습니다."/>
          <p:cNvPicPr/>
          <p:nvPr/>
        </p:nvPicPr>
        <p:blipFill>
          <a:blip r:embed="rId2"/>
          <a:stretch/>
        </p:blipFill>
        <p:spPr>
          <a:xfrm>
            <a:off x="1963080" y="3465720"/>
            <a:ext cx="952920" cy="1111680"/>
          </a:xfrm>
          <a:prstGeom prst="rect">
            <a:avLst/>
          </a:prstGeom>
          <a:ln w="0">
            <a:noFill/>
          </a:ln>
        </p:spPr>
      </p:pic>
      <p:sp>
        <p:nvSpPr>
          <p:cNvPr id="153" name="자유형: 도형 26"/>
          <p:cNvSpPr/>
          <p:nvPr/>
        </p:nvSpPr>
        <p:spPr>
          <a:xfrm>
            <a:off x="1958040" y="3459600"/>
            <a:ext cx="961560" cy="1119960"/>
          </a:xfrm>
          <a:custGeom>
            <a:avLst/>
            <a:gdLst>
              <a:gd name="textAreaLeft" fmla="*/ 0 w 961560"/>
              <a:gd name="textAreaRight" fmla="*/ 963720 w 961560"/>
              <a:gd name="textAreaTop" fmla="*/ 0 h 1119960"/>
              <a:gd name="textAreaBottom" fmla="*/ 1122120 h 1119960"/>
            </a:gdLst>
            <a:ahLst/>
            <a:rect l="textAreaLeft" t="textAreaTop" r="textAreaRight" b="textAreaBottom"/>
            <a:pathLst>
              <a:path w="2677" h="3117">
                <a:moveTo>
                  <a:pt x="0" y="3095"/>
                </a:moveTo>
                <a:lnTo>
                  <a:pt x="0" y="2956"/>
                </a:lnTo>
                <a:lnTo>
                  <a:pt x="47" y="2956"/>
                </a:lnTo>
                <a:lnTo>
                  <a:pt x="47" y="3095"/>
                </a:lnTo>
                <a:lnTo>
                  <a:pt x="0" y="3095"/>
                </a:lnTo>
                <a:moveTo>
                  <a:pt x="0" y="2909"/>
                </a:moveTo>
                <a:lnTo>
                  <a:pt x="0" y="2769"/>
                </a:lnTo>
                <a:lnTo>
                  <a:pt x="47" y="2769"/>
                </a:lnTo>
                <a:lnTo>
                  <a:pt x="47" y="2909"/>
                </a:lnTo>
                <a:lnTo>
                  <a:pt x="0" y="2909"/>
                </a:lnTo>
                <a:moveTo>
                  <a:pt x="0" y="2723"/>
                </a:moveTo>
                <a:lnTo>
                  <a:pt x="0" y="2583"/>
                </a:lnTo>
                <a:lnTo>
                  <a:pt x="47" y="2583"/>
                </a:lnTo>
                <a:lnTo>
                  <a:pt x="47" y="2723"/>
                </a:lnTo>
                <a:lnTo>
                  <a:pt x="0" y="2723"/>
                </a:lnTo>
                <a:moveTo>
                  <a:pt x="0" y="2537"/>
                </a:moveTo>
                <a:lnTo>
                  <a:pt x="0" y="2397"/>
                </a:lnTo>
                <a:lnTo>
                  <a:pt x="47" y="2397"/>
                </a:lnTo>
                <a:lnTo>
                  <a:pt x="47" y="2537"/>
                </a:lnTo>
                <a:lnTo>
                  <a:pt x="0" y="2537"/>
                </a:lnTo>
                <a:moveTo>
                  <a:pt x="0" y="2350"/>
                </a:moveTo>
                <a:lnTo>
                  <a:pt x="0" y="2211"/>
                </a:lnTo>
                <a:lnTo>
                  <a:pt x="47" y="2211"/>
                </a:lnTo>
                <a:lnTo>
                  <a:pt x="47" y="2350"/>
                </a:lnTo>
                <a:lnTo>
                  <a:pt x="0" y="2350"/>
                </a:lnTo>
                <a:moveTo>
                  <a:pt x="0" y="2164"/>
                </a:moveTo>
                <a:lnTo>
                  <a:pt x="0" y="2024"/>
                </a:lnTo>
                <a:lnTo>
                  <a:pt x="47" y="2024"/>
                </a:lnTo>
                <a:lnTo>
                  <a:pt x="47" y="2164"/>
                </a:lnTo>
                <a:lnTo>
                  <a:pt x="0" y="2164"/>
                </a:lnTo>
                <a:moveTo>
                  <a:pt x="0" y="1978"/>
                </a:moveTo>
                <a:lnTo>
                  <a:pt x="0" y="1842"/>
                </a:lnTo>
                <a:lnTo>
                  <a:pt x="47" y="1842"/>
                </a:lnTo>
                <a:lnTo>
                  <a:pt x="47" y="1978"/>
                </a:lnTo>
                <a:lnTo>
                  <a:pt x="0" y="1978"/>
                </a:lnTo>
                <a:moveTo>
                  <a:pt x="0" y="1796"/>
                </a:moveTo>
                <a:lnTo>
                  <a:pt x="0" y="1656"/>
                </a:lnTo>
                <a:lnTo>
                  <a:pt x="47" y="1656"/>
                </a:lnTo>
                <a:lnTo>
                  <a:pt x="47" y="1796"/>
                </a:lnTo>
                <a:lnTo>
                  <a:pt x="0" y="1796"/>
                </a:lnTo>
                <a:moveTo>
                  <a:pt x="0" y="1610"/>
                </a:moveTo>
                <a:lnTo>
                  <a:pt x="0" y="1470"/>
                </a:lnTo>
                <a:lnTo>
                  <a:pt x="47" y="1470"/>
                </a:lnTo>
                <a:lnTo>
                  <a:pt x="47" y="1610"/>
                </a:lnTo>
                <a:lnTo>
                  <a:pt x="0" y="1610"/>
                </a:lnTo>
                <a:moveTo>
                  <a:pt x="0" y="1423"/>
                </a:moveTo>
                <a:lnTo>
                  <a:pt x="0" y="1284"/>
                </a:lnTo>
                <a:lnTo>
                  <a:pt x="47" y="1284"/>
                </a:lnTo>
                <a:lnTo>
                  <a:pt x="47" y="1423"/>
                </a:lnTo>
                <a:lnTo>
                  <a:pt x="0" y="1423"/>
                </a:lnTo>
                <a:moveTo>
                  <a:pt x="0" y="1237"/>
                </a:moveTo>
                <a:lnTo>
                  <a:pt x="0" y="1097"/>
                </a:lnTo>
                <a:lnTo>
                  <a:pt x="47" y="1097"/>
                </a:lnTo>
                <a:lnTo>
                  <a:pt x="47" y="1237"/>
                </a:lnTo>
                <a:lnTo>
                  <a:pt x="0" y="1237"/>
                </a:lnTo>
                <a:moveTo>
                  <a:pt x="0" y="1051"/>
                </a:moveTo>
                <a:lnTo>
                  <a:pt x="0" y="911"/>
                </a:lnTo>
                <a:lnTo>
                  <a:pt x="47" y="911"/>
                </a:lnTo>
                <a:lnTo>
                  <a:pt x="47" y="1051"/>
                </a:lnTo>
                <a:lnTo>
                  <a:pt x="0" y="1051"/>
                </a:lnTo>
                <a:moveTo>
                  <a:pt x="0" y="864"/>
                </a:moveTo>
                <a:lnTo>
                  <a:pt x="0" y="725"/>
                </a:lnTo>
                <a:lnTo>
                  <a:pt x="47" y="725"/>
                </a:lnTo>
                <a:lnTo>
                  <a:pt x="47" y="864"/>
                </a:lnTo>
                <a:lnTo>
                  <a:pt x="0" y="864"/>
                </a:lnTo>
                <a:moveTo>
                  <a:pt x="0" y="682"/>
                </a:moveTo>
                <a:lnTo>
                  <a:pt x="0" y="543"/>
                </a:lnTo>
                <a:lnTo>
                  <a:pt x="47" y="543"/>
                </a:lnTo>
                <a:lnTo>
                  <a:pt x="47" y="682"/>
                </a:lnTo>
                <a:lnTo>
                  <a:pt x="0" y="682"/>
                </a:lnTo>
                <a:moveTo>
                  <a:pt x="0" y="496"/>
                </a:moveTo>
                <a:lnTo>
                  <a:pt x="0" y="356"/>
                </a:lnTo>
                <a:lnTo>
                  <a:pt x="47" y="356"/>
                </a:lnTo>
                <a:lnTo>
                  <a:pt x="47" y="496"/>
                </a:lnTo>
                <a:lnTo>
                  <a:pt x="0" y="496"/>
                </a:lnTo>
                <a:moveTo>
                  <a:pt x="0" y="310"/>
                </a:moveTo>
                <a:lnTo>
                  <a:pt x="0" y="169"/>
                </a:lnTo>
                <a:lnTo>
                  <a:pt x="47" y="169"/>
                </a:lnTo>
                <a:lnTo>
                  <a:pt x="47" y="310"/>
                </a:lnTo>
                <a:lnTo>
                  <a:pt x="0" y="310"/>
                </a:lnTo>
                <a:moveTo>
                  <a:pt x="0" y="123"/>
                </a:moveTo>
                <a:lnTo>
                  <a:pt x="0" y="0"/>
                </a:lnTo>
                <a:lnTo>
                  <a:pt x="64" y="0"/>
                </a:lnTo>
                <a:lnTo>
                  <a:pt x="64" y="46"/>
                </a:lnTo>
                <a:lnTo>
                  <a:pt x="21" y="46"/>
                </a:lnTo>
                <a:lnTo>
                  <a:pt x="47" y="25"/>
                </a:lnTo>
                <a:lnTo>
                  <a:pt x="47" y="123"/>
                </a:lnTo>
                <a:lnTo>
                  <a:pt x="0" y="123"/>
                </a:lnTo>
                <a:moveTo>
                  <a:pt x="110" y="0"/>
                </a:moveTo>
                <a:lnTo>
                  <a:pt x="250" y="0"/>
                </a:lnTo>
                <a:lnTo>
                  <a:pt x="250" y="46"/>
                </a:lnTo>
                <a:lnTo>
                  <a:pt x="110" y="46"/>
                </a:lnTo>
                <a:lnTo>
                  <a:pt x="110" y="0"/>
                </a:lnTo>
                <a:moveTo>
                  <a:pt x="297" y="0"/>
                </a:moveTo>
                <a:lnTo>
                  <a:pt x="436" y="0"/>
                </a:lnTo>
                <a:lnTo>
                  <a:pt x="436" y="46"/>
                </a:lnTo>
                <a:lnTo>
                  <a:pt x="297" y="46"/>
                </a:lnTo>
                <a:lnTo>
                  <a:pt x="297" y="0"/>
                </a:lnTo>
                <a:moveTo>
                  <a:pt x="479" y="0"/>
                </a:moveTo>
                <a:lnTo>
                  <a:pt x="618" y="0"/>
                </a:lnTo>
                <a:lnTo>
                  <a:pt x="618" y="46"/>
                </a:lnTo>
                <a:lnTo>
                  <a:pt x="479" y="46"/>
                </a:lnTo>
                <a:lnTo>
                  <a:pt x="479" y="0"/>
                </a:lnTo>
                <a:moveTo>
                  <a:pt x="665" y="0"/>
                </a:moveTo>
                <a:lnTo>
                  <a:pt x="805" y="0"/>
                </a:lnTo>
                <a:lnTo>
                  <a:pt x="805" y="46"/>
                </a:lnTo>
                <a:lnTo>
                  <a:pt x="665" y="46"/>
                </a:lnTo>
                <a:lnTo>
                  <a:pt x="665" y="0"/>
                </a:lnTo>
                <a:moveTo>
                  <a:pt x="851" y="0"/>
                </a:moveTo>
                <a:lnTo>
                  <a:pt x="991" y="0"/>
                </a:lnTo>
                <a:lnTo>
                  <a:pt x="991" y="46"/>
                </a:lnTo>
                <a:lnTo>
                  <a:pt x="851" y="46"/>
                </a:lnTo>
                <a:lnTo>
                  <a:pt x="851" y="0"/>
                </a:lnTo>
                <a:moveTo>
                  <a:pt x="1038" y="0"/>
                </a:moveTo>
                <a:lnTo>
                  <a:pt x="1177" y="0"/>
                </a:lnTo>
                <a:lnTo>
                  <a:pt x="1177" y="46"/>
                </a:lnTo>
                <a:lnTo>
                  <a:pt x="1038" y="46"/>
                </a:lnTo>
                <a:lnTo>
                  <a:pt x="1038" y="0"/>
                </a:lnTo>
                <a:moveTo>
                  <a:pt x="1224" y="0"/>
                </a:moveTo>
                <a:lnTo>
                  <a:pt x="1364" y="0"/>
                </a:lnTo>
                <a:lnTo>
                  <a:pt x="1364" y="46"/>
                </a:lnTo>
                <a:lnTo>
                  <a:pt x="1224" y="46"/>
                </a:lnTo>
                <a:lnTo>
                  <a:pt x="1224" y="0"/>
                </a:lnTo>
                <a:moveTo>
                  <a:pt x="1411" y="0"/>
                </a:moveTo>
                <a:lnTo>
                  <a:pt x="1551" y="0"/>
                </a:lnTo>
                <a:lnTo>
                  <a:pt x="1551" y="46"/>
                </a:lnTo>
                <a:lnTo>
                  <a:pt x="1411" y="46"/>
                </a:lnTo>
                <a:lnTo>
                  <a:pt x="1411" y="0"/>
                </a:lnTo>
                <a:moveTo>
                  <a:pt x="1597" y="0"/>
                </a:moveTo>
                <a:lnTo>
                  <a:pt x="1733" y="0"/>
                </a:lnTo>
                <a:lnTo>
                  <a:pt x="1733" y="46"/>
                </a:lnTo>
                <a:lnTo>
                  <a:pt x="1597" y="46"/>
                </a:lnTo>
                <a:lnTo>
                  <a:pt x="1597" y="0"/>
                </a:lnTo>
                <a:moveTo>
                  <a:pt x="1779" y="0"/>
                </a:moveTo>
                <a:lnTo>
                  <a:pt x="1919" y="0"/>
                </a:lnTo>
                <a:lnTo>
                  <a:pt x="1919" y="46"/>
                </a:lnTo>
                <a:lnTo>
                  <a:pt x="1779" y="46"/>
                </a:lnTo>
                <a:lnTo>
                  <a:pt x="1779" y="0"/>
                </a:lnTo>
                <a:moveTo>
                  <a:pt x="1966" y="0"/>
                </a:moveTo>
                <a:lnTo>
                  <a:pt x="2105" y="0"/>
                </a:lnTo>
                <a:lnTo>
                  <a:pt x="2105" y="46"/>
                </a:lnTo>
                <a:lnTo>
                  <a:pt x="1966" y="46"/>
                </a:lnTo>
                <a:lnTo>
                  <a:pt x="1966" y="0"/>
                </a:lnTo>
                <a:moveTo>
                  <a:pt x="2152" y="0"/>
                </a:moveTo>
                <a:lnTo>
                  <a:pt x="2292" y="0"/>
                </a:lnTo>
                <a:lnTo>
                  <a:pt x="2292" y="46"/>
                </a:lnTo>
                <a:lnTo>
                  <a:pt x="2152" y="46"/>
                </a:lnTo>
                <a:lnTo>
                  <a:pt x="2152" y="0"/>
                </a:lnTo>
                <a:moveTo>
                  <a:pt x="2338" y="0"/>
                </a:moveTo>
                <a:lnTo>
                  <a:pt x="2478" y="0"/>
                </a:lnTo>
                <a:lnTo>
                  <a:pt x="2478" y="46"/>
                </a:lnTo>
                <a:lnTo>
                  <a:pt x="2338" y="46"/>
                </a:lnTo>
                <a:lnTo>
                  <a:pt x="2338" y="0"/>
                </a:lnTo>
                <a:moveTo>
                  <a:pt x="2524" y="0"/>
                </a:moveTo>
                <a:lnTo>
                  <a:pt x="2677" y="0"/>
                </a:lnTo>
                <a:lnTo>
                  <a:pt x="2677" y="29"/>
                </a:lnTo>
                <a:lnTo>
                  <a:pt x="2630" y="29"/>
                </a:lnTo>
                <a:lnTo>
                  <a:pt x="2630" y="25"/>
                </a:lnTo>
                <a:lnTo>
                  <a:pt x="2656" y="46"/>
                </a:lnTo>
                <a:lnTo>
                  <a:pt x="2524" y="46"/>
                </a:lnTo>
                <a:lnTo>
                  <a:pt x="2524" y="0"/>
                </a:lnTo>
                <a:moveTo>
                  <a:pt x="2677" y="76"/>
                </a:moveTo>
                <a:lnTo>
                  <a:pt x="2677" y="217"/>
                </a:lnTo>
                <a:lnTo>
                  <a:pt x="2630" y="217"/>
                </a:lnTo>
                <a:lnTo>
                  <a:pt x="2630" y="76"/>
                </a:lnTo>
                <a:lnTo>
                  <a:pt x="2677" y="76"/>
                </a:lnTo>
                <a:moveTo>
                  <a:pt x="2677" y="263"/>
                </a:moveTo>
                <a:lnTo>
                  <a:pt x="2677" y="403"/>
                </a:lnTo>
                <a:lnTo>
                  <a:pt x="2630" y="403"/>
                </a:lnTo>
                <a:lnTo>
                  <a:pt x="2630" y="263"/>
                </a:lnTo>
                <a:lnTo>
                  <a:pt x="2677" y="263"/>
                </a:lnTo>
                <a:moveTo>
                  <a:pt x="2677" y="450"/>
                </a:moveTo>
                <a:lnTo>
                  <a:pt x="2677" y="589"/>
                </a:lnTo>
                <a:lnTo>
                  <a:pt x="2630" y="589"/>
                </a:lnTo>
                <a:lnTo>
                  <a:pt x="2630" y="450"/>
                </a:lnTo>
                <a:lnTo>
                  <a:pt x="2677" y="450"/>
                </a:lnTo>
                <a:moveTo>
                  <a:pt x="2677" y="636"/>
                </a:moveTo>
                <a:lnTo>
                  <a:pt x="2677" y="776"/>
                </a:lnTo>
                <a:lnTo>
                  <a:pt x="2630" y="776"/>
                </a:lnTo>
                <a:lnTo>
                  <a:pt x="2630" y="636"/>
                </a:lnTo>
                <a:lnTo>
                  <a:pt x="2677" y="636"/>
                </a:lnTo>
                <a:moveTo>
                  <a:pt x="2677" y="822"/>
                </a:moveTo>
                <a:lnTo>
                  <a:pt x="2677" y="962"/>
                </a:lnTo>
                <a:lnTo>
                  <a:pt x="2630" y="962"/>
                </a:lnTo>
                <a:lnTo>
                  <a:pt x="2630" y="822"/>
                </a:lnTo>
                <a:lnTo>
                  <a:pt x="2677" y="822"/>
                </a:lnTo>
                <a:moveTo>
                  <a:pt x="2677" y="1008"/>
                </a:moveTo>
                <a:lnTo>
                  <a:pt x="2677" y="1144"/>
                </a:lnTo>
                <a:lnTo>
                  <a:pt x="2630" y="1144"/>
                </a:lnTo>
                <a:lnTo>
                  <a:pt x="2630" y="1008"/>
                </a:lnTo>
                <a:lnTo>
                  <a:pt x="2677" y="1008"/>
                </a:lnTo>
                <a:moveTo>
                  <a:pt x="2677" y="1190"/>
                </a:moveTo>
                <a:lnTo>
                  <a:pt x="2677" y="1330"/>
                </a:lnTo>
                <a:lnTo>
                  <a:pt x="2630" y="1330"/>
                </a:lnTo>
                <a:lnTo>
                  <a:pt x="2630" y="1190"/>
                </a:lnTo>
                <a:lnTo>
                  <a:pt x="2677" y="1190"/>
                </a:lnTo>
                <a:moveTo>
                  <a:pt x="2677" y="1377"/>
                </a:moveTo>
                <a:lnTo>
                  <a:pt x="2677" y="1516"/>
                </a:lnTo>
                <a:lnTo>
                  <a:pt x="2630" y="1516"/>
                </a:lnTo>
                <a:lnTo>
                  <a:pt x="2630" y="1377"/>
                </a:lnTo>
                <a:lnTo>
                  <a:pt x="2677" y="1377"/>
                </a:lnTo>
                <a:moveTo>
                  <a:pt x="2677" y="1563"/>
                </a:moveTo>
                <a:lnTo>
                  <a:pt x="2677" y="1703"/>
                </a:lnTo>
                <a:lnTo>
                  <a:pt x="2630" y="1703"/>
                </a:lnTo>
                <a:lnTo>
                  <a:pt x="2630" y="1563"/>
                </a:lnTo>
                <a:lnTo>
                  <a:pt x="2677" y="1563"/>
                </a:lnTo>
                <a:moveTo>
                  <a:pt x="2677" y="1749"/>
                </a:moveTo>
                <a:lnTo>
                  <a:pt x="2677" y="1889"/>
                </a:lnTo>
                <a:lnTo>
                  <a:pt x="2630" y="1889"/>
                </a:lnTo>
                <a:lnTo>
                  <a:pt x="2630" y="1749"/>
                </a:lnTo>
                <a:lnTo>
                  <a:pt x="2677" y="1749"/>
                </a:lnTo>
                <a:moveTo>
                  <a:pt x="2677" y="1935"/>
                </a:moveTo>
                <a:lnTo>
                  <a:pt x="2677" y="2075"/>
                </a:lnTo>
                <a:lnTo>
                  <a:pt x="2630" y="2075"/>
                </a:lnTo>
                <a:lnTo>
                  <a:pt x="2630" y="1935"/>
                </a:lnTo>
                <a:lnTo>
                  <a:pt x="2677" y="1935"/>
                </a:lnTo>
                <a:moveTo>
                  <a:pt x="2677" y="2122"/>
                </a:moveTo>
                <a:lnTo>
                  <a:pt x="2677" y="2257"/>
                </a:lnTo>
                <a:lnTo>
                  <a:pt x="2630" y="2257"/>
                </a:lnTo>
                <a:lnTo>
                  <a:pt x="2630" y="2122"/>
                </a:lnTo>
                <a:lnTo>
                  <a:pt x="2677" y="2122"/>
                </a:lnTo>
                <a:moveTo>
                  <a:pt x="2677" y="2304"/>
                </a:moveTo>
                <a:lnTo>
                  <a:pt x="2677" y="2443"/>
                </a:lnTo>
                <a:lnTo>
                  <a:pt x="2630" y="2443"/>
                </a:lnTo>
                <a:lnTo>
                  <a:pt x="2630" y="2304"/>
                </a:lnTo>
                <a:lnTo>
                  <a:pt x="2677" y="2304"/>
                </a:lnTo>
                <a:moveTo>
                  <a:pt x="2677" y="2490"/>
                </a:moveTo>
                <a:lnTo>
                  <a:pt x="2677" y="2630"/>
                </a:lnTo>
                <a:lnTo>
                  <a:pt x="2630" y="2630"/>
                </a:lnTo>
                <a:lnTo>
                  <a:pt x="2630" y="2490"/>
                </a:lnTo>
                <a:lnTo>
                  <a:pt x="2677" y="2490"/>
                </a:lnTo>
                <a:moveTo>
                  <a:pt x="2677" y="2676"/>
                </a:moveTo>
                <a:lnTo>
                  <a:pt x="2677" y="2816"/>
                </a:lnTo>
                <a:lnTo>
                  <a:pt x="2630" y="2816"/>
                </a:lnTo>
                <a:lnTo>
                  <a:pt x="2630" y="2676"/>
                </a:lnTo>
                <a:lnTo>
                  <a:pt x="2677" y="2676"/>
                </a:lnTo>
                <a:moveTo>
                  <a:pt x="2677" y="2863"/>
                </a:moveTo>
                <a:lnTo>
                  <a:pt x="2677" y="3002"/>
                </a:lnTo>
                <a:lnTo>
                  <a:pt x="2630" y="3002"/>
                </a:lnTo>
                <a:lnTo>
                  <a:pt x="2630" y="2863"/>
                </a:lnTo>
                <a:lnTo>
                  <a:pt x="2677" y="2863"/>
                </a:lnTo>
                <a:moveTo>
                  <a:pt x="2677" y="3049"/>
                </a:moveTo>
                <a:lnTo>
                  <a:pt x="2677" y="3117"/>
                </a:lnTo>
                <a:lnTo>
                  <a:pt x="2562" y="3117"/>
                </a:lnTo>
                <a:lnTo>
                  <a:pt x="2562" y="3070"/>
                </a:lnTo>
                <a:lnTo>
                  <a:pt x="2656" y="3070"/>
                </a:lnTo>
                <a:lnTo>
                  <a:pt x="2630" y="3095"/>
                </a:lnTo>
                <a:lnTo>
                  <a:pt x="2630" y="3049"/>
                </a:lnTo>
                <a:lnTo>
                  <a:pt x="2677" y="3049"/>
                </a:lnTo>
                <a:moveTo>
                  <a:pt x="2516" y="3117"/>
                </a:moveTo>
                <a:lnTo>
                  <a:pt x="2376" y="3117"/>
                </a:lnTo>
                <a:lnTo>
                  <a:pt x="2376" y="3070"/>
                </a:lnTo>
                <a:lnTo>
                  <a:pt x="2516" y="3070"/>
                </a:lnTo>
                <a:lnTo>
                  <a:pt x="2516" y="3117"/>
                </a:lnTo>
                <a:moveTo>
                  <a:pt x="2330" y="3117"/>
                </a:moveTo>
                <a:lnTo>
                  <a:pt x="2190" y="3117"/>
                </a:lnTo>
                <a:lnTo>
                  <a:pt x="2190" y="3070"/>
                </a:lnTo>
                <a:lnTo>
                  <a:pt x="2330" y="3070"/>
                </a:lnTo>
                <a:lnTo>
                  <a:pt x="2330" y="3117"/>
                </a:lnTo>
                <a:moveTo>
                  <a:pt x="2143" y="3117"/>
                </a:moveTo>
                <a:lnTo>
                  <a:pt x="2004" y="3117"/>
                </a:lnTo>
                <a:lnTo>
                  <a:pt x="2004" y="3070"/>
                </a:lnTo>
                <a:lnTo>
                  <a:pt x="2143" y="3070"/>
                </a:lnTo>
                <a:lnTo>
                  <a:pt x="2143" y="3117"/>
                </a:lnTo>
                <a:moveTo>
                  <a:pt x="1957" y="3117"/>
                </a:moveTo>
                <a:lnTo>
                  <a:pt x="1817" y="3117"/>
                </a:lnTo>
                <a:lnTo>
                  <a:pt x="1817" y="3070"/>
                </a:lnTo>
                <a:lnTo>
                  <a:pt x="1957" y="3070"/>
                </a:lnTo>
                <a:lnTo>
                  <a:pt x="1957" y="3117"/>
                </a:lnTo>
                <a:moveTo>
                  <a:pt x="1771" y="3117"/>
                </a:moveTo>
                <a:lnTo>
                  <a:pt x="1631" y="3117"/>
                </a:lnTo>
                <a:lnTo>
                  <a:pt x="1631" y="3070"/>
                </a:lnTo>
                <a:lnTo>
                  <a:pt x="1771" y="3070"/>
                </a:lnTo>
                <a:lnTo>
                  <a:pt x="1771" y="3117"/>
                </a:lnTo>
                <a:moveTo>
                  <a:pt x="1589" y="3117"/>
                </a:moveTo>
                <a:lnTo>
                  <a:pt x="1449" y="3117"/>
                </a:lnTo>
                <a:lnTo>
                  <a:pt x="1449" y="3070"/>
                </a:lnTo>
                <a:lnTo>
                  <a:pt x="1589" y="3070"/>
                </a:lnTo>
                <a:lnTo>
                  <a:pt x="1589" y="3117"/>
                </a:lnTo>
                <a:moveTo>
                  <a:pt x="1403" y="3117"/>
                </a:moveTo>
                <a:lnTo>
                  <a:pt x="1263" y="3117"/>
                </a:lnTo>
                <a:lnTo>
                  <a:pt x="1263" y="3070"/>
                </a:lnTo>
                <a:lnTo>
                  <a:pt x="1403" y="3070"/>
                </a:lnTo>
                <a:lnTo>
                  <a:pt x="1403" y="3117"/>
                </a:lnTo>
                <a:moveTo>
                  <a:pt x="1215" y="3117"/>
                </a:moveTo>
                <a:lnTo>
                  <a:pt x="1076" y="3117"/>
                </a:lnTo>
                <a:lnTo>
                  <a:pt x="1076" y="3070"/>
                </a:lnTo>
                <a:lnTo>
                  <a:pt x="1215" y="3070"/>
                </a:lnTo>
                <a:lnTo>
                  <a:pt x="1215" y="3117"/>
                </a:lnTo>
                <a:moveTo>
                  <a:pt x="1029" y="3117"/>
                </a:moveTo>
                <a:lnTo>
                  <a:pt x="889" y="3117"/>
                </a:lnTo>
                <a:lnTo>
                  <a:pt x="889" y="3070"/>
                </a:lnTo>
                <a:lnTo>
                  <a:pt x="1029" y="3070"/>
                </a:lnTo>
                <a:lnTo>
                  <a:pt x="1029" y="3117"/>
                </a:lnTo>
                <a:moveTo>
                  <a:pt x="843" y="3117"/>
                </a:moveTo>
                <a:lnTo>
                  <a:pt x="703" y="3117"/>
                </a:lnTo>
                <a:lnTo>
                  <a:pt x="703" y="3070"/>
                </a:lnTo>
                <a:lnTo>
                  <a:pt x="843" y="3070"/>
                </a:lnTo>
                <a:lnTo>
                  <a:pt x="843" y="3117"/>
                </a:lnTo>
                <a:moveTo>
                  <a:pt x="656" y="3117"/>
                </a:moveTo>
                <a:lnTo>
                  <a:pt x="517" y="3117"/>
                </a:lnTo>
                <a:lnTo>
                  <a:pt x="517" y="3070"/>
                </a:lnTo>
                <a:lnTo>
                  <a:pt x="656" y="3070"/>
                </a:lnTo>
                <a:lnTo>
                  <a:pt x="656" y="3117"/>
                </a:lnTo>
                <a:moveTo>
                  <a:pt x="470" y="3117"/>
                </a:moveTo>
                <a:lnTo>
                  <a:pt x="335" y="3117"/>
                </a:lnTo>
                <a:lnTo>
                  <a:pt x="335" y="3070"/>
                </a:lnTo>
                <a:lnTo>
                  <a:pt x="470" y="3070"/>
                </a:lnTo>
                <a:lnTo>
                  <a:pt x="470" y="3117"/>
                </a:lnTo>
                <a:moveTo>
                  <a:pt x="288" y="3117"/>
                </a:moveTo>
                <a:lnTo>
                  <a:pt x="148" y="3117"/>
                </a:lnTo>
                <a:lnTo>
                  <a:pt x="148" y="3070"/>
                </a:lnTo>
                <a:lnTo>
                  <a:pt x="288" y="3070"/>
                </a:lnTo>
                <a:lnTo>
                  <a:pt x="288" y="3117"/>
                </a:lnTo>
                <a:moveTo>
                  <a:pt x="102" y="3117"/>
                </a:moveTo>
                <a:lnTo>
                  <a:pt x="21" y="3117"/>
                </a:lnTo>
                <a:lnTo>
                  <a:pt x="21" y="3070"/>
                </a:lnTo>
                <a:lnTo>
                  <a:pt x="102" y="3070"/>
                </a:lnTo>
                <a:lnTo>
                  <a:pt x="102" y="3117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4" name="직사각형 28"/>
          <p:cNvSpPr/>
          <p:nvPr/>
        </p:nvSpPr>
        <p:spPr>
          <a:xfrm>
            <a:off x="2214360" y="2777760"/>
            <a:ext cx="49860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960" spc="-1" strike="noStrike">
                <a:solidFill>
                  <a:srgbClr val="001943"/>
                </a:solidFill>
                <a:latin typeface="CIDFont+F2"/>
                <a:ea typeface="CIDFont+F2"/>
              </a:rPr>
              <a:t>Pending</a:t>
            </a:r>
            <a:endParaRPr b="0" lang="en-US" sz="96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5" name="직사각형 30"/>
          <p:cNvSpPr/>
          <p:nvPr/>
        </p:nvSpPr>
        <p:spPr>
          <a:xfrm>
            <a:off x="2187000" y="3859560"/>
            <a:ext cx="56088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960" spc="-1" strike="noStrike">
                <a:solidFill>
                  <a:srgbClr val="001943"/>
                </a:solidFill>
                <a:latin typeface="CIDFont+F2"/>
                <a:ea typeface="CIDFont+F2"/>
              </a:rPr>
              <a:t>On-going</a:t>
            </a:r>
            <a:endParaRPr b="0" lang="en-US" sz="96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56" name="그림 32" descr="노랑이(가) 표시된 사진&#10;&#10;AI 생성 콘텐츠는 정확하지 않을 수 있습니다."/>
          <p:cNvPicPr/>
          <p:nvPr/>
        </p:nvPicPr>
        <p:blipFill>
          <a:blip r:embed="rId3"/>
          <a:stretch/>
        </p:blipFill>
        <p:spPr>
          <a:xfrm>
            <a:off x="1963080" y="4687920"/>
            <a:ext cx="952920" cy="952920"/>
          </a:xfrm>
          <a:prstGeom prst="rect">
            <a:avLst/>
          </a:prstGeom>
          <a:ln w="0">
            <a:noFill/>
          </a:ln>
        </p:spPr>
      </p:pic>
      <p:sp>
        <p:nvSpPr>
          <p:cNvPr id="157" name="자유형: 도형 34"/>
          <p:cNvSpPr/>
          <p:nvPr/>
        </p:nvSpPr>
        <p:spPr>
          <a:xfrm>
            <a:off x="1958040" y="4683240"/>
            <a:ext cx="961560" cy="963000"/>
          </a:xfrm>
          <a:custGeom>
            <a:avLst/>
            <a:gdLst>
              <a:gd name="textAreaLeft" fmla="*/ 0 w 961560"/>
              <a:gd name="textAreaRight" fmla="*/ 963720 w 961560"/>
              <a:gd name="textAreaTop" fmla="*/ 0 h 963000"/>
              <a:gd name="textAreaBottom" fmla="*/ 965160 h 963000"/>
            </a:gdLst>
            <a:ahLst/>
            <a:rect l="textAreaLeft" t="textAreaTop" r="textAreaRight" b="textAreaBottom"/>
            <a:pathLst>
              <a:path w="2677" h="2681">
                <a:moveTo>
                  <a:pt x="0" y="2655"/>
                </a:moveTo>
                <a:lnTo>
                  <a:pt x="0" y="2516"/>
                </a:lnTo>
                <a:lnTo>
                  <a:pt x="47" y="2516"/>
                </a:lnTo>
                <a:lnTo>
                  <a:pt x="47" y="2655"/>
                </a:lnTo>
                <a:lnTo>
                  <a:pt x="0" y="2655"/>
                </a:lnTo>
                <a:moveTo>
                  <a:pt x="0" y="2469"/>
                </a:moveTo>
                <a:lnTo>
                  <a:pt x="0" y="2334"/>
                </a:lnTo>
                <a:lnTo>
                  <a:pt x="47" y="2334"/>
                </a:lnTo>
                <a:lnTo>
                  <a:pt x="47" y="2469"/>
                </a:lnTo>
                <a:lnTo>
                  <a:pt x="0" y="2469"/>
                </a:lnTo>
                <a:moveTo>
                  <a:pt x="0" y="2287"/>
                </a:moveTo>
                <a:lnTo>
                  <a:pt x="0" y="2148"/>
                </a:lnTo>
                <a:lnTo>
                  <a:pt x="47" y="2148"/>
                </a:lnTo>
                <a:lnTo>
                  <a:pt x="47" y="2287"/>
                </a:lnTo>
                <a:lnTo>
                  <a:pt x="0" y="2287"/>
                </a:lnTo>
                <a:moveTo>
                  <a:pt x="0" y="2101"/>
                </a:moveTo>
                <a:lnTo>
                  <a:pt x="0" y="1961"/>
                </a:lnTo>
                <a:lnTo>
                  <a:pt x="47" y="1961"/>
                </a:lnTo>
                <a:lnTo>
                  <a:pt x="47" y="2101"/>
                </a:lnTo>
                <a:lnTo>
                  <a:pt x="0" y="2101"/>
                </a:lnTo>
                <a:moveTo>
                  <a:pt x="0" y="1915"/>
                </a:moveTo>
                <a:lnTo>
                  <a:pt x="0" y="1775"/>
                </a:lnTo>
                <a:lnTo>
                  <a:pt x="47" y="1775"/>
                </a:lnTo>
                <a:lnTo>
                  <a:pt x="47" y="1915"/>
                </a:lnTo>
                <a:lnTo>
                  <a:pt x="0" y="1915"/>
                </a:lnTo>
                <a:moveTo>
                  <a:pt x="0" y="1728"/>
                </a:moveTo>
                <a:lnTo>
                  <a:pt x="0" y="1589"/>
                </a:lnTo>
                <a:lnTo>
                  <a:pt x="47" y="1589"/>
                </a:lnTo>
                <a:lnTo>
                  <a:pt x="47" y="1728"/>
                </a:lnTo>
                <a:lnTo>
                  <a:pt x="0" y="1728"/>
                </a:lnTo>
                <a:moveTo>
                  <a:pt x="0" y="1542"/>
                </a:moveTo>
                <a:lnTo>
                  <a:pt x="0" y="1402"/>
                </a:lnTo>
                <a:lnTo>
                  <a:pt x="47" y="1402"/>
                </a:lnTo>
                <a:lnTo>
                  <a:pt x="47" y="1542"/>
                </a:lnTo>
                <a:lnTo>
                  <a:pt x="0" y="1542"/>
                </a:lnTo>
                <a:moveTo>
                  <a:pt x="0" y="1356"/>
                </a:moveTo>
                <a:lnTo>
                  <a:pt x="0" y="1220"/>
                </a:lnTo>
                <a:lnTo>
                  <a:pt x="47" y="1220"/>
                </a:lnTo>
                <a:lnTo>
                  <a:pt x="47" y="1356"/>
                </a:lnTo>
                <a:lnTo>
                  <a:pt x="0" y="1356"/>
                </a:lnTo>
                <a:moveTo>
                  <a:pt x="0" y="1174"/>
                </a:moveTo>
                <a:lnTo>
                  <a:pt x="0" y="1034"/>
                </a:lnTo>
                <a:lnTo>
                  <a:pt x="47" y="1034"/>
                </a:lnTo>
                <a:lnTo>
                  <a:pt x="47" y="1174"/>
                </a:lnTo>
                <a:lnTo>
                  <a:pt x="0" y="1174"/>
                </a:lnTo>
                <a:moveTo>
                  <a:pt x="0" y="988"/>
                </a:moveTo>
                <a:lnTo>
                  <a:pt x="0" y="848"/>
                </a:lnTo>
                <a:lnTo>
                  <a:pt x="47" y="848"/>
                </a:lnTo>
                <a:lnTo>
                  <a:pt x="47" y="988"/>
                </a:lnTo>
                <a:lnTo>
                  <a:pt x="0" y="988"/>
                </a:lnTo>
                <a:moveTo>
                  <a:pt x="0" y="801"/>
                </a:moveTo>
                <a:lnTo>
                  <a:pt x="0" y="662"/>
                </a:lnTo>
                <a:lnTo>
                  <a:pt x="47" y="662"/>
                </a:lnTo>
                <a:lnTo>
                  <a:pt x="47" y="801"/>
                </a:lnTo>
                <a:lnTo>
                  <a:pt x="0" y="801"/>
                </a:lnTo>
                <a:moveTo>
                  <a:pt x="0" y="614"/>
                </a:moveTo>
                <a:lnTo>
                  <a:pt x="0" y="474"/>
                </a:lnTo>
                <a:lnTo>
                  <a:pt x="47" y="474"/>
                </a:lnTo>
                <a:lnTo>
                  <a:pt x="47" y="614"/>
                </a:lnTo>
                <a:lnTo>
                  <a:pt x="0" y="614"/>
                </a:lnTo>
                <a:moveTo>
                  <a:pt x="0" y="428"/>
                </a:moveTo>
                <a:lnTo>
                  <a:pt x="0" y="288"/>
                </a:lnTo>
                <a:lnTo>
                  <a:pt x="47" y="288"/>
                </a:lnTo>
                <a:lnTo>
                  <a:pt x="47" y="428"/>
                </a:lnTo>
                <a:lnTo>
                  <a:pt x="0" y="428"/>
                </a:lnTo>
                <a:moveTo>
                  <a:pt x="0" y="242"/>
                </a:moveTo>
                <a:lnTo>
                  <a:pt x="0" y="102"/>
                </a:lnTo>
                <a:lnTo>
                  <a:pt x="47" y="102"/>
                </a:lnTo>
                <a:lnTo>
                  <a:pt x="47" y="242"/>
                </a:lnTo>
                <a:lnTo>
                  <a:pt x="0" y="242"/>
                </a:lnTo>
                <a:moveTo>
                  <a:pt x="0" y="55"/>
                </a:moveTo>
                <a:lnTo>
                  <a:pt x="0" y="0"/>
                </a:lnTo>
                <a:lnTo>
                  <a:pt x="132" y="0"/>
                </a:lnTo>
                <a:lnTo>
                  <a:pt x="132" y="47"/>
                </a:lnTo>
                <a:lnTo>
                  <a:pt x="21" y="47"/>
                </a:lnTo>
                <a:lnTo>
                  <a:pt x="47" y="26"/>
                </a:lnTo>
                <a:lnTo>
                  <a:pt x="47" y="55"/>
                </a:lnTo>
                <a:lnTo>
                  <a:pt x="0" y="55"/>
                </a:lnTo>
                <a:moveTo>
                  <a:pt x="178" y="0"/>
                </a:moveTo>
                <a:lnTo>
                  <a:pt x="318" y="0"/>
                </a:lnTo>
                <a:lnTo>
                  <a:pt x="318" y="47"/>
                </a:lnTo>
                <a:lnTo>
                  <a:pt x="178" y="47"/>
                </a:lnTo>
                <a:lnTo>
                  <a:pt x="178" y="0"/>
                </a:lnTo>
                <a:moveTo>
                  <a:pt x="364" y="0"/>
                </a:moveTo>
                <a:lnTo>
                  <a:pt x="500" y="0"/>
                </a:lnTo>
                <a:lnTo>
                  <a:pt x="500" y="47"/>
                </a:lnTo>
                <a:lnTo>
                  <a:pt x="364" y="47"/>
                </a:lnTo>
                <a:lnTo>
                  <a:pt x="364" y="0"/>
                </a:lnTo>
                <a:moveTo>
                  <a:pt x="546" y="0"/>
                </a:moveTo>
                <a:lnTo>
                  <a:pt x="686" y="0"/>
                </a:lnTo>
                <a:lnTo>
                  <a:pt x="686" y="47"/>
                </a:lnTo>
                <a:lnTo>
                  <a:pt x="546" y="47"/>
                </a:lnTo>
                <a:lnTo>
                  <a:pt x="546" y="0"/>
                </a:lnTo>
                <a:moveTo>
                  <a:pt x="733" y="0"/>
                </a:moveTo>
                <a:lnTo>
                  <a:pt x="872" y="0"/>
                </a:lnTo>
                <a:lnTo>
                  <a:pt x="872" y="47"/>
                </a:lnTo>
                <a:lnTo>
                  <a:pt x="733" y="47"/>
                </a:lnTo>
                <a:lnTo>
                  <a:pt x="733" y="0"/>
                </a:lnTo>
                <a:moveTo>
                  <a:pt x="919" y="0"/>
                </a:moveTo>
                <a:lnTo>
                  <a:pt x="1059" y="0"/>
                </a:lnTo>
                <a:lnTo>
                  <a:pt x="1059" y="47"/>
                </a:lnTo>
                <a:lnTo>
                  <a:pt x="919" y="47"/>
                </a:lnTo>
                <a:lnTo>
                  <a:pt x="919" y="0"/>
                </a:lnTo>
                <a:moveTo>
                  <a:pt x="1105" y="0"/>
                </a:moveTo>
                <a:lnTo>
                  <a:pt x="1245" y="0"/>
                </a:lnTo>
                <a:lnTo>
                  <a:pt x="1245" y="47"/>
                </a:lnTo>
                <a:lnTo>
                  <a:pt x="1105" y="47"/>
                </a:lnTo>
                <a:lnTo>
                  <a:pt x="1105" y="0"/>
                </a:lnTo>
                <a:moveTo>
                  <a:pt x="1292" y="0"/>
                </a:moveTo>
                <a:lnTo>
                  <a:pt x="1432" y="0"/>
                </a:lnTo>
                <a:lnTo>
                  <a:pt x="1432" y="47"/>
                </a:lnTo>
                <a:lnTo>
                  <a:pt x="1292" y="47"/>
                </a:lnTo>
                <a:lnTo>
                  <a:pt x="1292" y="0"/>
                </a:lnTo>
                <a:moveTo>
                  <a:pt x="1479" y="0"/>
                </a:moveTo>
                <a:lnTo>
                  <a:pt x="1618" y="0"/>
                </a:lnTo>
                <a:lnTo>
                  <a:pt x="1618" y="47"/>
                </a:lnTo>
                <a:lnTo>
                  <a:pt x="1479" y="47"/>
                </a:lnTo>
                <a:lnTo>
                  <a:pt x="1479" y="0"/>
                </a:lnTo>
                <a:moveTo>
                  <a:pt x="1661" y="0"/>
                </a:moveTo>
                <a:lnTo>
                  <a:pt x="1801" y="0"/>
                </a:lnTo>
                <a:lnTo>
                  <a:pt x="1801" y="47"/>
                </a:lnTo>
                <a:lnTo>
                  <a:pt x="1661" y="47"/>
                </a:lnTo>
                <a:lnTo>
                  <a:pt x="1661" y="0"/>
                </a:lnTo>
                <a:moveTo>
                  <a:pt x="1847" y="0"/>
                </a:moveTo>
                <a:lnTo>
                  <a:pt x="1987" y="0"/>
                </a:lnTo>
                <a:lnTo>
                  <a:pt x="1987" y="47"/>
                </a:lnTo>
                <a:lnTo>
                  <a:pt x="1847" y="47"/>
                </a:lnTo>
                <a:lnTo>
                  <a:pt x="1847" y="0"/>
                </a:lnTo>
                <a:moveTo>
                  <a:pt x="2033" y="0"/>
                </a:moveTo>
                <a:lnTo>
                  <a:pt x="2173" y="0"/>
                </a:lnTo>
                <a:lnTo>
                  <a:pt x="2173" y="47"/>
                </a:lnTo>
                <a:lnTo>
                  <a:pt x="2033" y="47"/>
                </a:lnTo>
                <a:lnTo>
                  <a:pt x="2033" y="0"/>
                </a:lnTo>
                <a:moveTo>
                  <a:pt x="2220" y="0"/>
                </a:moveTo>
                <a:lnTo>
                  <a:pt x="2359" y="0"/>
                </a:lnTo>
                <a:lnTo>
                  <a:pt x="2359" y="47"/>
                </a:lnTo>
                <a:lnTo>
                  <a:pt x="2220" y="47"/>
                </a:lnTo>
                <a:lnTo>
                  <a:pt x="2220" y="0"/>
                </a:lnTo>
                <a:moveTo>
                  <a:pt x="2406" y="0"/>
                </a:moveTo>
                <a:lnTo>
                  <a:pt x="2546" y="0"/>
                </a:lnTo>
                <a:lnTo>
                  <a:pt x="2546" y="47"/>
                </a:lnTo>
                <a:lnTo>
                  <a:pt x="2406" y="47"/>
                </a:lnTo>
                <a:lnTo>
                  <a:pt x="2406" y="0"/>
                </a:lnTo>
                <a:moveTo>
                  <a:pt x="2592" y="0"/>
                </a:moveTo>
                <a:lnTo>
                  <a:pt x="2677" y="0"/>
                </a:lnTo>
                <a:lnTo>
                  <a:pt x="2677" y="102"/>
                </a:lnTo>
                <a:lnTo>
                  <a:pt x="2630" y="102"/>
                </a:lnTo>
                <a:lnTo>
                  <a:pt x="2630" y="26"/>
                </a:lnTo>
                <a:lnTo>
                  <a:pt x="2656" y="47"/>
                </a:lnTo>
                <a:lnTo>
                  <a:pt x="2592" y="47"/>
                </a:lnTo>
                <a:lnTo>
                  <a:pt x="2592" y="0"/>
                </a:lnTo>
                <a:moveTo>
                  <a:pt x="2677" y="148"/>
                </a:moveTo>
                <a:lnTo>
                  <a:pt x="2677" y="284"/>
                </a:lnTo>
                <a:lnTo>
                  <a:pt x="2630" y="284"/>
                </a:lnTo>
                <a:lnTo>
                  <a:pt x="2630" y="148"/>
                </a:lnTo>
                <a:lnTo>
                  <a:pt x="2677" y="148"/>
                </a:lnTo>
                <a:moveTo>
                  <a:pt x="2677" y="330"/>
                </a:moveTo>
                <a:lnTo>
                  <a:pt x="2677" y="470"/>
                </a:lnTo>
                <a:lnTo>
                  <a:pt x="2630" y="470"/>
                </a:lnTo>
                <a:lnTo>
                  <a:pt x="2630" y="330"/>
                </a:lnTo>
                <a:lnTo>
                  <a:pt x="2677" y="330"/>
                </a:lnTo>
                <a:moveTo>
                  <a:pt x="2677" y="517"/>
                </a:moveTo>
                <a:lnTo>
                  <a:pt x="2677" y="657"/>
                </a:lnTo>
                <a:lnTo>
                  <a:pt x="2630" y="657"/>
                </a:lnTo>
                <a:lnTo>
                  <a:pt x="2630" y="517"/>
                </a:lnTo>
                <a:lnTo>
                  <a:pt x="2677" y="517"/>
                </a:lnTo>
                <a:moveTo>
                  <a:pt x="2677" y="704"/>
                </a:moveTo>
                <a:lnTo>
                  <a:pt x="2677" y="844"/>
                </a:lnTo>
                <a:lnTo>
                  <a:pt x="2630" y="844"/>
                </a:lnTo>
                <a:lnTo>
                  <a:pt x="2630" y="704"/>
                </a:lnTo>
                <a:lnTo>
                  <a:pt x="2677" y="704"/>
                </a:lnTo>
                <a:moveTo>
                  <a:pt x="2677" y="890"/>
                </a:moveTo>
                <a:lnTo>
                  <a:pt x="2677" y="1030"/>
                </a:lnTo>
                <a:lnTo>
                  <a:pt x="2630" y="1030"/>
                </a:lnTo>
                <a:lnTo>
                  <a:pt x="2630" y="890"/>
                </a:lnTo>
                <a:lnTo>
                  <a:pt x="2677" y="890"/>
                </a:lnTo>
                <a:moveTo>
                  <a:pt x="2677" y="1076"/>
                </a:moveTo>
                <a:lnTo>
                  <a:pt x="2677" y="1216"/>
                </a:lnTo>
                <a:lnTo>
                  <a:pt x="2630" y="1216"/>
                </a:lnTo>
                <a:lnTo>
                  <a:pt x="2630" y="1076"/>
                </a:lnTo>
                <a:lnTo>
                  <a:pt x="2677" y="1076"/>
                </a:lnTo>
                <a:moveTo>
                  <a:pt x="2677" y="1263"/>
                </a:moveTo>
                <a:lnTo>
                  <a:pt x="2677" y="1398"/>
                </a:lnTo>
                <a:lnTo>
                  <a:pt x="2630" y="1398"/>
                </a:lnTo>
                <a:lnTo>
                  <a:pt x="2630" y="1263"/>
                </a:lnTo>
                <a:lnTo>
                  <a:pt x="2677" y="1263"/>
                </a:lnTo>
                <a:moveTo>
                  <a:pt x="2677" y="1445"/>
                </a:moveTo>
                <a:lnTo>
                  <a:pt x="2677" y="1584"/>
                </a:lnTo>
                <a:lnTo>
                  <a:pt x="2630" y="1584"/>
                </a:lnTo>
                <a:lnTo>
                  <a:pt x="2630" y="1445"/>
                </a:lnTo>
                <a:lnTo>
                  <a:pt x="2677" y="1445"/>
                </a:lnTo>
                <a:moveTo>
                  <a:pt x="2677" y="1631"/>
                </a:moveTo>
                <a:lnTo>
                  <a:pt x="2677" y="1771"/>
                </a:lnTo>
                <a:lnTo>
                  <a:pt x="2630" y="1771"/>
                </a:lnTo>
                <a:lnTo>
                  <a:pt x="2630" y="1631"/>
                </a:lnTo>
                <a:lnTo>
                  <a:pt x="2677" y="1631"/>
                </a:lnTo>
                <a:moveTo>
                  <a:pt x="2677" y="1817"/>
                </a:moveTo>
                <a:lnTo>
                  <a:pt x="2677" y="1957"/>
                </a:lnTo>
                <a:lnTo>
                  <a:pt x="2630" y="1957"/>
                </a:lnTo>
                <a:lnTo>
                  <a:pt x="2630" y="1817"/>
                </a:lnTo>
                <a:lnTo>
                  <a:pt x="2677" y="1817"/>
                </a:lnTo>
                <a:moveTo>
                  <a:pt x="2677" y="2004"/>
                </a:moveTo>
                <a:lnTo>
                  <a:pt x="2677" y="2143"/>
                </a:lnTo>
                <a:lnTo>
                  <a:pt x="2630" y="2143"/>
                </a:lnTo>
                <a:lnTo>
                  <a:pt x="2630" y="2004"/>
                </a:lnTo>
                <a:lnTo>
                  <a:pt x="2677" y="2004"/>
                </a:lnTo>
                <a:moveTo>
                  <a:pt x="2677" y="2190"/>
                </a:moveTo>
                <a:lnTo>
                  <a:pt x="2677" y="2330"/>
                </a:lnTo>
                <a:lnTo>
                  <a:pt x="2630" y="2330"/>
                </a:lnTo>
                <a:lnTo>
                  <a:pt x="2630" y="2190"/>
                </a:lnTo>
                <a:lnTo>
                  <a:pt x="2677" y="2190"/>
                </a:lnTo>
                <a:moveTo>
                  <a:pt x="2677" y="2376"/>
                </a:moveTo>
                <a:lnTo>
                  <a:pt x="2677" y="2516"/>
                </a:lnTo>
                <a:lnTo>
                  <a:pt x="2630" y="2516"/>
                </a:lnTo>
                <a:lnTo>
                  <a:pt x="2630" y="2376"/>
                </a:lnTo>
                <a:lnTo>
                  <a:pt x="2677" y="2376"/>
                </a:lnTo>
                <a:moveTo>
                  <a:pt x="2677" y="2562"/>
                </a:moveTo>
                <a:lnTo>
                  <a:pt x="2677" y="2681"/>
                </a:lnTo>
                <a:lnTo>
                  <a:pt x="2613" y="2681"/>
                </a:lnTo>
                <a:lnTo>
                  <a:pt x="2613" y="2634"/>
                </a:lnTo>
                <a:lnTo>
                  <a:pt x="2656" y="2634"/>
                </a:lnTo>
                <a:lnTo>
                  <a:pt x="2630" y="2655"/>
                </a:lnTo>
                <a:lnTo>
                  <a:pt x="2630" y="2562"/>
                </a:lnTo>
                <a:lnTo>
                  <a:pt x="2677" y="2562"/>
                </a:lnTo>
                <a:moveTo>
                  <a:pt x="2567" y="2681"/>
                </a:moveTo>
                <a:lnTo>
                  <a:pt x="2427" y="2681"/>
                </a:lnTo>
                <a:lnTo>
                  <a:pt x="2427" y="2634"/>
                </a:lnTo>
                <a:lnTo>
                  <a:pt x="2567" y="2634"/>
                </a:lnTo>
                <a:lnTo>
                  <a:pt x="2567" y="2681"/>
                </a:lnTo>
                <a:moveTo>
                  <a:pt x="2380" y="2681"/>
                </a:moveTo>
                <a:lnTo>
                  <a:pt x="2241" y="2681"/>
                </a:lnTo>
                <a:lnTo>
                  <a:pt x="2241" y="2634"/>
                </a:lnTo>
                <a:lnTo>
                  <a:pt x="2380" y="2634"/>
                </a:lnTo>
                <a:lnTo>
                  <a:pt x="2380" y="2681"/>
                </a:lnTo>
                <a:moveTo>
                  <a:pt x="2194" y="2681"/>
                </a:moveTo>
                <a:lnTo>
                  <a:pt x="2055" y="2681"/>
                </a:lnTo>
                <a:lnTo>
                  <a:pt x="2055" y="2634"/>
                </a:lnTo>
                <a:lnTo>
                  <a:pt x="2194" y="2634"/>
                </a:lnTo>
                <a:lnTo>
                  <a:pt x="2194" y="2681"/>
                </a:lnTo>
                <a:moveTo>
                  <a:pt x="2008" y="2681"/>
                </a:moveTo>
                <a:lnTo>
                  <a:pt x="1868" y="2681"/>
                </a:lnTo>
                <a:lnTo>
                  <a:pt x="1868" y="2634"/>
                </a:lnTo>
                <a:lnTo>
                  <a:pt x="2008" y="2634"/>
                </a:lnTo>
                <a:lnTo>
                  <a:pt x="2008" y="2681"/>
                </a:lnTo>
                <a:moveTo>
                  <a:pt x="1822" y="2681"/>
                </a:moveTo>
                <a:lnTo>
                  <a:pt x="1686" y="2681"/>
                </a:lnTo>
                <a:lnTo>
                  <a:pt x="1686" y="2634"/>
                </a:lnTo>
                <a:lnTo>
                  <a:pt x="1822" y="2634"/>
                </a:lnTo>
                <a:lnTo>
                  <a:pt x="1822" y="2681"/>
                </a:lnTo>
                <a:moveTo>
                  <a:pt x="1640" y="2681"/>
                </a:moveTo>
                <a:lnTo>
                  <a:pt x="1500" y="2681"/>
                </a:lnTo>
                <a:lnTo>
                  <a:pt x="1500" y="2634"/>
                </a:lnTo>
                <a:lnTo>
                  <a:pt x="1640" y="2634"/>
                </a:lnTo>
                <a:lnTo>
                  <a:pt x="1640" y="2681"/>
                </a:lnTo>
                <a:moveTo>
                  <a:pt x="1453" y="2681"/>
                </a:moveTo>
                <a:lnTo>
                  <a:pt x="1314" y="2681"/>
                </a:lnTo>
                <a:lnTo>
                  <a:pt x="1314" y="2634"/>
                </a:lnTo>
                <a:lnTo>
                  <a:pt x="1453" y="2634"/>
                </a:lnTo>
                <a:lnTo>
                  <a:pt x="1453" y="2681"/>
                </a:lnTo>
                <a:moveTo>
                  <a:pt x="1267" y="2681"/>
                </a:moveTo>
                <a:lnTo>
                  <a:pt x="1126" y="2681"/>
                </a:lnTo>
                <a:lnTo>
                  <a:pt x="1126" y="2634"/>
                </a:lnTo>
                <a:lnTo>
                  <a:pt x="1267" y="2634"/>
                </a:lnTo>
                <a:lnTo>
                  <a:pt x="1267" y="2681"/>
                </a:lnTo>
                <a:moveTo>
                  <a:pt x="1080" y="2681"/>
                </a:moveTo>
                <a:lnTo>
                  <a:pt x="940" y="2681"/>
                </a:lnTo>
                <a:lnTo>
                  <a:pt x="940" y="2634"/>
                </a:lnTo>
                <a:lnTo>
                  <a:pt x="1080" y="2634"/>
                </a:lnTo>
                <a:lnTo>
                  <a:pt x="1080" y="2681"/>
                </a:lnTo>
                <a:moveTo>
                  <a:pt x="894" y="2681"/>
                </a:moveTo>
                <a:lnTo>
                  <a:pt x="754" y="2681"/>
                </a:lnTo>
                <a:lnTo>
                  <a:pt x="754" y="2634"/>
                </a:lnTo>
                <a:lnTo>
                  <a:pt x="894" y="2634"/>
                </a:lnTo>
                <a:lnTo>
                  <a:pt x="894" y="2681"/>
                </a:lnTo>
                <a:moveTo>
                  <a:pt x="707" y="2681"/>
                </a:moveTo>
                <a:lnTo>
                  <a:pt x="568" y="2681"/>
                </a:lnTo>
                <a:lnTo>
                  <a:pt x="568" y="2634"/>
                </a:lnTo>
                <a:lnTo>
                  <a:pt x="707" y="2634"/>
                </a:lnTo>
                <a:lnTo>
                  <a:pt x="707" y="2681"/>
                </a:lnTo>
                <a:moveTo>
                  <a:pt x="525" y="2681"/>
                </a:moveTo>
                <a:lnTo>
                  <a:pt x="386" y="2681"/>
                </a:lnTo>
                <a:lnTo>
                  <a:pt x="386" y="2634"/>
                </a:lnTo>
                <a:lnTo>
                  <a:pt x="525" y="2634"/>
                </a:lnTo>
                <a:lnTo>
                  <a:pt x="525" y="2681"/>
                </a:lnTo>
                <a:moveTo>
                  <a:pt x="339" y="2681"/>
                </a:moveTo>
                <a:lnTo>
                  <a:pt x="199" y="2681"/>
                </a:lnTo>
                <a:lnTo>
                  <a:pt x="199" y="2634"/>
                </a:lnTo>
                <a:lnTo>
                  <a:pt x="339" y="2634"/>
                </a:lnTo>
                <a:lnTo>
                  <a:pt x="339" y="2681"/>
                </a:lnTo>
                <a:moveTo>
                  <a:pt x="153" y="2681"/>
                </a:moveTo>
                <a:lnTo>
                  <a:pt x="21" y="2681"/>
                </a:lnTo>
                <a:lnTo>
                  <a:pt x="21" y="2634"/>
                </a:lnTo>
                <a:lnTo>
                  <a:pt x="153" y="2634"/>
                </a:lnTo>
                <a:lnTo>
                  <a:pt x="153" y="2681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8" name="직사각형 36"/>
          <p:cNvSpPr/>
          <p:nvPr/>
        </p:nvSpPr>
        <p:spPr>
          <a:xfrm>
            <a:off x="2249280" y="4006080"/>
            <a:ext cx="43308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960" spc="-1" strike="noStrike">
                <a:solidFill>
                  <a:srgbClr val="001943"/>
                </a:solidFill>
                <a:latin typeface="CIDFont+F2"/>
                <a:ea typeface="CIDFont+F2"/>
              </a:rPr>
              <a:t>Review</a:t>
            </a:r>
            <a:endParaRPr b="0" lang="en-US" sz="96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9" name="직사각형 38"/>
          <p:cNvSpPr/>
          <p:nvPr/>
        </p:nvSpPr>
        <p:spPr>
          <a:xfrm>
            <a:off x="2187000" y="5005800"/>
            <a:ext cx="56088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960" spc="-1" strike="noStrike">
                <a:solidFill>
                  <a:srgbClr val="001943"/>
                </a:solidFill>
                <a:latin typeface="CIDFont+F2"/>
                <a:ea typeface="CIDFont+F2"/>
              </a:rPr>
              <a:t>On-going</a:t>
            </a:r>
            <a:endParaRPr b="0" lang="en-US" sz="96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0" name="자유형: 도형 40"/>
          <p:cNvSpPr/>
          <p:nvPr/>
        </p:nvSpPr>
        <p:spPr>
          <a:xfrm>
            <a:off x="3043080" y="2086560"/>
            <a:ext cx="3313080" cy="126000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1260000"/>
              <a:gd name="textAreaBottom" fmla="*/ 1262160 h 1260000"/>
            </a:gdLst>
            <a:ahLst/>
            <a:rect l="textAreaLeft" t="textAreaTop" r="textAreaRight" b="textAreaBottom"/>
            <a:pathLst>
              <a:path w="9209" h="3506">
                <a:moveTo>
                  <a:pt x="0" y="0"/>
                </a:moveTo>
                <a:lnTo>
                  <a:pt x="9209" y="0"/>
                </a:lnTo>
                <a:lnTo>
                  <a:pt x="9209" y="3506"/>
                </a:lnTo>
                <a:lnTo>
                  <a:pt x="0" y="3506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40" rIns="5040" tIns="5040" bIns="504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1" name="직사각형 42"/>
          <p:cNvSpPr/>
          <p:nvPr/>
        </p:nvSpPr>
        <p:spPr>
          <a:xfrm>
            <a:off x="2249280" y="5151960"/>
            <a:ext cx="43308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960" spc="-1" strike="noStrike">
                <a:solidFill>
                  <a:srgbClr val="001943"/>
                </a:solidFill>
                <a:latin typeface="CIDFont+F2"/>
                <a:ea typeface="CIDFont+F2"/>
              </a:rPr>
              <a:t>Review</a:t>
            </a:r>
            <a:endParaRPr b="0" lang="en-US" sz="96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2" name="자유형: 도형 44"/>
          <p:cNvSpPr/>
          <p:nvPr/>
        </p:nvSpPr>
        <p:spPr>
          <a:xfrm>
            <a:off x="6489000" y="2086560"/>
            <a:ext cx="3313080" cy="126000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1260000"/>
              <a:gd name="textAreaBottom" fmla="*/ 1262160 h 1260000"/>
            </a:gdLst>
            <a:ahLst/>
            <a:rect l="textAreaLeft" t="textAreaTop" r="textAreaRight" b="textAreaBottom"/>
            <a:pathLst>
              <a:path w="9209" h="3506">
                <a:moveTo>
                  <a:pt x="0" y="0"/>
                </a:moveTo>
                <a:lnTo>
                  <a:pt x="9209" y="0"/>
                </a:lnTo>
                <a:lnTo>
                  <a:pt x="9209" y="3506"/>
                </a:lnTo>
                <a:lnTo>
                  <a:pt x="0" y="3506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40" rIns="5040" tIns="5040" bIns="504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3" name="자유형: 도형 46"/>
          <p:cNvSpPr/>
          <p:nvPr/>
        </p:nvSpPr>
        <p:spPr>
          <a:xfrm>
            <a:off x="6489000" y="3468600"/>
            <a:ext cx="3313080" cy="110304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1103040"/>
              <a:gd name="textAreaBottom" fmla="*/ 1105200 h 1103040"/>
            </a:gdLst>
            <a:ahLst/>
            <a:rect l="textAreaLeft" t="textAreaTop" r="textAreaRight" b="textAreaBottom"/>
            <a:pathLst>
              <a:path w="9209" h="3070">
                <a:moveTo>
                  <a:pt x="0" y="0"/>
                </a:moveTo>
                <a:lnTo>
                  <a:pt x="9209" y="0"/>
                </a:lnTo>
                <a:lnTo>
                  <a:pt x="9209" y="3070"/>
                </a:lnTo>
                <a:lnTo>
                  <a:pt x="0" y="3070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40" rIns="5040" tIns="5040" bIns="504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4" name="자유형: 도형 48"/>
          <p:cNvSpPr/>
          <p:nvPr/>
        </p:nvSpPr>
        <p:spPr>
          <a:xfrm>
            <a:off x="3043080" y="3468600"/>
            <a:ext cx="3313080" cy="110304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1103040"/>
              <a:gd name="textAreaBottom" fmla="*/ 1105200 h 1103040"/>
            </a:gdLst>
            <a:ahLst/>
            <a:rect l="textAreaLeft" t="textAreaTop" r="textAreaRight" b="textAreaBottom"/>
            <a:pathLst>
              <a:path w="9209" h="3070">
                <a:moveTo>
                  <a:pt x="0" y="0"/>
                </a:moveTo>
                <a:lnTo>
                  <a:pt x="9209" y="0"/>
                </a:lnTo>
                <a:lnTo>
                  <a:pt x="9209" y="3070"/>
                </a:lnTo>
                <a:lnTo>
                  <a:pt x="0" y="3070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40" rIns="5040" tIns="5040" bIns="504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5" name="자유형: 도형 50"/>
          <p:cNvSpPr/>
          <p:nvPr/>
        </p:nvSpPr>
        <p:spPr>
          <a:xfrm>
            <a:off x="6489000" y="4692600"/>
            <a:ext cx="3313080" cy="94428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944280"/>
              <a:gd name="textAreaBottom" fmla="*/ 946440 h 944280"/>
            </a:gdLst>
            <a:ahLst/>
            <a:rect l="textAreaLeft" t="textAreaTop" r="textAreaRight" b="textAreaBottom"/>
            <a:pathLst>
              <a:path w="9209" h="2629">
                <a:moveTo>
                  <a:pt x="0" y="0"/>
                </a:moveTo>
                <a:lnTo>
                  <a:pt x="9209" y="0"/>
                </a:lnTo>
                <a:lnTo>
                  <a:pt x="9209" y="2629"/>
                </a:lnTo>
                <a:lnTo>
                  <a:pt x="0" y="2629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40" rIns="5040" tIns="5040" bIns="504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6" name="자유형: 도형 52"/>
          <p:cNvSpPr/>
          <p:nvPr/>
        </p:nvSpPr>
        <p:spPr>
          <a:xfrm>
            <a:off x="3043080" y="4692600"/>
            <a:ext cx="3313080" cy="94428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944280"/>
              <a:gd name="textAreaBottom" fmla="*/ 946440 h 944280"/>
            </a:gdLst>
            <a:ahLst/>
            <a:rect l="textAreaLeft" t="textAreaTop" r="textAreaRight" b="textAreaBottom"/>
            <a:pathLst>
              <a:path w="9209" h="2629">
                <a:moveTo>
                  <a:pt x="0" y="0"/>
                </a:moveTo>
                <a:lnTo>
                  <a:pt x="9209" y="0"/>
                </a:lnTo>
                <a:lnTo>
                  <a:pt x="9209" y="2629"/>
                </a:lnTo>
                <a:lnTo>
                  <a:pt x="0" y="2629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40" rIns="5040" tIns="5040" bIns="504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7" name="직선 연결선 54"/>
          <p:cNvSpPr/>
          <p:nvPr/>
        </p:nvSpPr>
        <p:spPr>
          <a:xfrm>
            <a:off x="1965600" y="1973520"/>
            <a:ext cx="948240" cy="360"/>
          </a:xfrm>
          <a:prstGeom prst="line">
            <a:avLst/>
          </a:prstGeom>
          <a:ln w="57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2880" rIns="2880" tIns="-2880" bIns="-2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8" name="직사각형 56"/>
          <p:cNvSpPr/>
          <p:nvPr/>
        </p:nvSpPr>
        <p:spPr>
          <a:xfrm>
            <a:off x="2120040" y="1771920"/>
            <a:ext cx="70272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960" spc="-1" strike="noStrike">
                <a:solidFill>
                  <a:srgbClr val="000000"/>
                </a:solidFill>
                <a:latin typeface="CIDFont+F2"/>
                <a:ea typeface="CIDFont+F2"/>
              </a:rPr>
              <a:t>Completion</a:t>
            </a:r>
            <a:endParaRPr b="0" lang="en-US" sz="96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9" name="직선 연결선 58"/>
          <p:cNvSpPr/>
          <p:nvPr/>
        </p:nvSpPr>
        <p:spPr>
          <a:xfrm>
            <a:off x="889920" y="1972080"/>
            <a:ext cx="946440" cy="360"/>
          </a:xfrm>
          <a:prstGeom prst="line">
            <a:avLst/>
          </a:prstGeom>
          <a:ln w="57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2880" rIns="2880" tIns="-2880" bIns="-2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0" name="직사각형 60"/>
          <p:cNvSpPr/>
          <p:nvPr/>
        </p:nvSpPr>
        <p:spPr>
          <a:xfrm>
            <a:off x="1057680" y="1770120"/>
            <a:ext cx="68292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960" spc="-1" strike="noStrike">
                <a:solidFill>
                  <a:srgbClr val="000000"/>
                </a:solidFill>
                <a:latin typeface="CIDFont+F2"/>
                <a:ea typeface="CIDFont+F2"/>
              </a:rPr>
              <a:t>Agreement</a:t>
            </a:r>
            <a:endParaRPr b="0" lang="en-US" sz="96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1" name="직선 연결선 62"/>
          <p:cNvSpPr/>
          <p:nvPr/>
        </p:nvSpPr>
        <p:spPr>
          <a:xfrm>
            <a:off x="3043080" y="1972080"/>
            <a:ext cx="3314880" cy="360"/>
          </a:xfrm>
          <a:prstGeom prst="line">
            <a:avLst/>
          </a:prstGeom>
          <a:ln w="57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2880" rIns="2880" tIns="-2880" bIns="-2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2" name="직사각형 128"/>
          <p:cNvSpPr/>
          <p:nvPr/>
        </p:nvSpPr>
        <p:spPr>
          <a:xfrm>
            <a:off x="4297680" y="1770120"/>
            <a:ext cx="89028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960" spc="-1" strike="noStrike">
                <a:solidFill>
                  <a:srgbClr val="000000"/>
                </a:solidFill>
                <a:latin typeface="CIDFont+F2"/>
                <a:ea typeface="CIDFont+F2"/>
              </a:rPr>
              <a:t>Current Status</a:t>
            </a:r>
            <a:endParaRPr b="0" lang="en-US" sz="96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3" name="직선 연결선 130"/>
          <p:cNvSpPr/>
          <p:nvPr/>
        </p:nvSpPr>
        <p:spPr>
          <a:xfrm>
            <a:off x="6489000" y="1972080"/>
            <a:ext cx="3314880" cy="360"/>
          </a:xfrm>
          <a:prstGeom prst="line">
            <a:avLst/>
          </a:prstGeom>
          <a:ln w="57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2880" rIns="2880" tIns="-2880" bIns="-2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4" name="직사각형 132"/>
          <p:cNvSpPr/>
          <p:nvPr/>
        </p:nvSpPr>
        <p:spPr>
          <a:xfrm>
            <a:off x="7846920" y="1770120"/>
            <a:ext cx="653760" cy="1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960" spc="-1" strike="noStrike">
                <a:solidFill>
                  <a:srgbClr val="000000"/>
                </a:solidFill>
                <a:latin typeface="CIDFont+F2"/>
                <a:ea typeface="CIDFont+F2"/>
              </a:rPr>
              <a:t>Next Steps</a:t>
            </a:r>
            <a:endParaRPr b="0" lang="en-US" sz="96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5" name="TextBox 133"/>
          <p:cNvSpPr/>
          <p:nvPr/>
        </p:nvSpPr>
        <p:spPr>
          <a:xfrm>
            <a:off x="3041640" y="208620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6" name="TextBox 134"/>
          <p:cNvSpPr/>
          <p:nvPr/>
        </p:nvSpPr>
        <p:spPr>
          <a:xfrm>
            <a:off x="6489360" y="208620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7" name="TextBox 133"/>
          <p:cNvSpPr/>
          <p:nvPr/>
        </p:nvSpPr>
        <p:spPr>
          <a:xfrm>
            <a:off x="3041640" y="346032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8" name="TextBox 133"/>
          <p:cNvSpPr/>
          <p:nvPr/>
        </p:nvSpPr>
        <p:spPr>
          <a:xfrm>
            <a:off x="6489360" y="346032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9" name="TextBox 133"/>
          <p:cNvSpPr/>
          <p:nvPr/>
        </p:nvSpPr>
        <p:spPr>
          <a:xfrm>
            <a:off x="6495840" y="469080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0" name="TextBox 133"/>
          <p:cNvSpPr/>
          <p:nvPr/>
        </p:nvSpPr>
        <p:spPr>
          <a:xfrm>
            <a:off x="3041640" y="470952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5" descr="[Sample] CAPEX Approval PPT-20.png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82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3" name="TextBox 2"/>
          <p:cNvSpPr/>
          <p:nvPr/>
        </p:nvSpPr>
        <p:spPr>
          <a:xfrm>
            <a:off x="457200" y="457200"/>
            <a:ext cx="112748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ko-KR" sz="3000" spc="-1" strike="noStrike">
                <a:solidFill>
                  <a:srgbClr val="4472c4"/>
                </a:solidFill>
                <a:latin typeface="Calibri"/>
              </a:rPr>
              <a:t>슬라이드 제목</a:t>
            </a:r>
            <a:endParaRPr b="0" lang="en-US" sz="3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4" name="TextBox 3"/>
          <p:cNvSpPr/>
          <p:nvPr/>
        </p:nvSpPr>
        <p:spPr>
          <a:xfrm>
            <a:off x="457200" y="1024200"/>
            <a:ext cx="1127484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ko-KR" sz="1600" spc="-1" strike="noStrike">
                <a:solidFill>
                  <a:srgbClr val="5a5a5a"/>
                </a:solidFill>
                <a:latin typeface="Calibri"/>
              </a:rPr>
              <a:t>부제목을 입력하세요</a:t>
            </a:r>
            <a:endParaRPr b="0" lang="en-US" sz="16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5" name="Rounded Rectangle 4"/>
          <p:cNvSpPr/>
          <p:nvPr/>
        </p:nvSpPr>
        <p:spPr>
          <a:xfrm>
            <a:off x="457200" y="1554480"/>
            <a:ext cx="11274840" cy="48438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ko-KR" sz="2400" spc="-1" strike="noStrike">
                <a:solidFill>
                  <a:srgbClr val="969696"/>
                </a:solidFill>
                <a:latin typeface="Calibri"/>
              </a:rPr>
              <a:t>표영역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6" descr="[Sample] CAPEX Approval PPT-02.png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57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8" name="Rectangle 2"/>
          <p:cNvSpPr/>
          <p:nvPr/>
        </p:nvSpPr>
        <p:spPr>
          <a:xfrm>
            <a:off x="0" y="0"/>
            <a:ext cx="271800" cy="685548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9" name="TextBox 3"/>
          <p:cNvSpPr/>
          <p:nvPr/>
        </p:nvSpPr>
        <p:spPr>
          <a:xfrm>
            <a:off x="914400" y="2286000"/>
            <a:ext cx="7312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ko-KR" sz="3600" spc="-1" strike="noStrike">
                <a:solidFill>
                  <a:srgbClr val="4472c4"/>
                </a:solidFill>
                <a:latin typeface="Calibri"/>
              </a:rPr>
              <a:t>제목을 입력하세요</a:t>
            </a:r>
            <a:endParaRPr b="0" lang="en-US" sz="36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" name="TextBox 4"/>
          <p:cNvSpPr/>
          <p:nvPr/>
        </p:nvSpPr>
        <p:spPr>
          <a:xfrm>
            <a:off x="914400" y="3474720"/>
            <a:ext cx="7312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ko-KR" sz="2400" spc="-1" strike="noStrike">
                <a:solidFill>
                  <a:srgbClr val="4472c4"/>
                </a:solidFill>
                <a:latin typeface="Calibri"/>
              </a:rPr>
              <a:t>부제목을 입력하세요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" name="TextBox 5"/>
          <p:cNvSpPr/>
          <p:nvPr/>
        </p:nvSpPr>
        <p:spPr>
          <a:xfrm>
            <a:off x="8991360" y="5486400"/>
            <a:ext cx="2740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latin typeface="Calibri"/>
              </a:rPr>
              <a:t>YYYY</a:t>
            </a:r>
            <a:r>
              <a:rPr b="0" lang="ko-KR" sz="1800" spc="-1" strike="noStrike">
                <a:solidFill>
                  <a:srgbClr val="595959"/>
                </a:solidFill>
                <a:latin typeface="Calibri"/>
              </a:rPr>
              <a:t>년 </a:t>
            </a:r>
            <a:r>
              <a:rPr b="0" lang="en-US" sz="1800" spc="-1" strike="noStrike">
                <a:solidFill>
                  <a:srgbClr val="595959"/>
                </a:solidFill>
                <a:latin typeface="Calibri"/>
              </a:rPr>
              <a:t>MM</a:t>
            </a:r>
            <a:r>
              <a:rPr b="0" lang="ko-KR" sz="1800" spc="-1" strike="noStrike">
                <a:solidFill>
                  <a:srgbClr val="595959"/>
                </a:solidFill>
                <a:latin typeface="Calibri"/>
              </a:rPr>
              <a:t>월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" descr="[Sample] CAPEX Approval PPT-29.png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5" descr="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88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9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ko-KR" sz="3200" spc="-1" strike="noStrike">
                <a:solidFill>
                  <a:srgbClr val="4472c4"/>
                </a:solidFill>
                <a:latin typeface="Calibri"/>
              </a:rPr>
              <a:t>슬라이드 제목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0" name="TextBox 3"/>
          <p:cNvSpPr/>
          <p:nvPr/>
        </p:nvSpPr>
        <p:spPr>
          <a:xfrm>
            <a:off x="7479000" y="1668600"/>
            <a:ext cx="5257440" cy="11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40000"/>
              </a:lnSpc>
            </a:pPr>
            <a:r>
              <a:rPr b="0" lang="en-US" sz="1600" spc="-1" strike="noStrike">
                <a:solidFill>
                  <a:srgbClr val="404040"/>
                </a:solidFill>
                <a:latin typeface="Calibri"/>
              </a:rPr>
              <a:t>• </a:t>
            </a:r>
            <a:r>
              <a:rPr b="0" lang="ko-KR" sz="1600" spc="-1" strike="noStrike">
                <a:solidFill>
                  <a:srgbClr val="404040"/>
                </a:solidFill>
                <a:latin typeface="Calibri"/>
              </a:rPr>
              <a:t>왼쪽 본문 내용</a:t>
            </a:r>
            <a:br>
              <a:rPr sz="1600"/>
            </a:br>
            <a:r>
              <a:rPr b="0" lang="en-US" sz="1600" spc="-1" strike="noStrike">
                <a:solidFill>
                  <a:srgbClr val="404040"/>
                </a:solidFill>
                <a:latin typeface="Calibri"/>
              </a:rPr>
              <a:t>• 텍스트 영역</a:t>
            </a:r>
            <a:br>
              <a:rPr sz="1600"/>
            </a:br>
            <a:r>
              <a:rPr b="0" lang="en-US" sz="1600" spc="-1" strike="noStrike">
                <a:solidFill>
                  <a:srgbClr val="404040"/>
                </a:solidFill>
                <a:latin typeface="Calibri"/>
              </a:rPr>
              <a:t>• 여러 줄 작성 가능</a:t>
            </a:r>
            <a:endParaRPr b="0" lang="en-US" sz="16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1" name="Rounded Rectangle 4"/>
          <p:cNvSpPr/>
          <p:nvPr/>
        </p:nvSpPr>
        <p:spPr>
          <a:xfrm>
            <a:off x="646200" y="1668600"/>
            <a:ext cx="5181840" cy="465624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ko-KR" sz="2000" spc="-1" strike="noStrike">
                <a:solidFill>
                  <a:srgbClr val="969696"/>
                </a:solidFill>
                <a:latin typeface="Calibri"/>
              </a:rPr>
              <a:t>표영역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2" name="TextBox 1"/>
          <p:cNvSpPr/>
          <p:nvPr/>
        </p:nvSpPr>
        <p:spPr>
          <a:xfrm>
            <a:off x="618480" y="1292760"/>
            <a:ext cx="21027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200" spc="-1" strike="noStrike">
                <a:solidFill>
                  <a:schemeClr val="dk1"/>
                </a:solidFill>
                <a:latin typeface="Calibri"/>
              </a:rPr>
              <a:t>서브타이틀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3" name="TextBox 2"/>
          <p:cNvSpPr/>
          <p:nvPr/>
        </p:nvSpPr>
        <p:spPr>
          <a:xfrm>
            <a:off x="7403040" y="1292760"/>
            <a:ext cx="21027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200" spc="-1" strike="noStrike">
                <a:solidFill>
                  <a:schemeClr val="dk1"/>
                </a:solidFill>
                <a:latin typeface="Calibri"/>
              </a:rPr>
              <a:t>서브타이틀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5" descr="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95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6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ko-KR" sz="3200" spc="-1" strike="noStrike">
                <a:solidFill>
                  <a:srgbClr val="4472c4"/>
                </a:solidFill>
                <a:latin typeface="Calibri"/>
              </a:rPr>
              <a:t>슬라이드 제목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7" name="TextBox 3"/>
          <p:cNvSpPr/>
          <p:nvPr/>
        </p:nvSpPr>
        <p:spPr>
          <a:xfrm>
            <a:off x="7479000" y="1668600"/>
            <a:ext cx="4060800" cy="11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40000"/>
              </a:lnSpc>
            </a:pPr>
            <a:r>
              <a:rPr b="0" lang="en-US" sz="1600" spc="-1" strike="noStrike">
                <a:solidFill>
                  <a:srgbClr val="404040"/>
                </a:solidFill>
                <a:latin typeface="Calibri"/>
              </a:rPr>
              <a:t>• </a:t>
            </a:r>
            <a:r>
              <a:rPr b="0" lang="ko-KR" sz="1600" spc="-1" strike="noStrike">
                <a:solidFill>
                  <a:srgbClr val="404040"/>
                </a:solidFill>
                <a:latin typeface="Calibri"/>
              </a:rPr>
              <a:t>왼쪽 본문 내용</a:t>
            </a:r>
            <a:br>
              <a:rPr sz="1600"/>
            </a:br>
            <a:r>
              <a:rPr b="0" lang="en-US" sz="1600" spc="-1" strike="noStrike">
                <a:solidFill>
                  <a:srgbClr val="404040"/>
                </a:solidFill>
                <a:latin typeface="Calibri"/>
              </a:rPr>
              <a:t>• 텍스트 영역</a:t>
            </a:r>
            <a:br>
              <a:rPr sz="1600"/>
            </a:br>
            <a:r>
              <a:rPr b="0" lang="en-US" sz="1600" spc="-1" strike="noStrike">
                <a:solidFill>
                  <a:srgbClr val="404040"/>
                </a:solidFill>
                <a:latin typeface="Calibri"/>
              </a:rPr>
              <a:t>• 여러 줄 작성 가능</a:t>
            </a:r>
            <a:endParaRPr b="0" lang="en-US" sz="16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8" name="Rounded Rectangle 4"/>
          <p:cNvSpPr/>
          <p:nvPr/>
        </p:nvSpPr>
        <p:spPr>
          <a:xfrm>
            <a:off x="646200" y="1668600"/>
            <a:ext cx="5181840" cy="465624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ko-KR" sz="2000" spc="-1" strike="noStrike">
                <a:solidFill>
                  <a:srgbClr val="969696"/>
                </a:solidFill>
                <a:latin typeface="Calibri"/>
              </a:rPr>
              <a:t>표영역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Box 66"/>
          <p:cNvSpPr/>
          <p:nvPr/>
        </p:nvSpPr>
        <p:spPr>
          <a:xfrm>
            <a:off x="540000" y="986400"/>
            <a:ext cx="11520000" cy="22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880" spc="-1" strike="noStrike">
                <a:solidFill>
                  <a:srgbClr val="4e4e4e"/>
                </a:solidFill>
                <a:latin typeface="맑은 고딕"/>
              </a:rPr>
              <a:t>•  </a:t>
            </a:r>
            <a:r>
              <a:rPr b="0" lang="en-US" sz="880" spc="-1" strike="noStrike">
                <a:solidFill>
                  <a:srgbClr val="4e4e4e"/>
                </a:solidFill>
                <a:latin typeface="맑은 고딕"/>
              </a:rPr>
              <a:t>d</a:t>
            </a:r>
            <a:r>
              <a:rPr b="0" lang="en-US" sz="880" spc="-1" strike="noStrike">
                <a:solidFill>
                  <a:srgbClr val="4e4e4e"/>
                </a:solidFill>
                <a:latin typeface="맑은 고딕"/>
              </a:rPr>
              <a:t>at</a:t>
            </a:r>
            <a:r>
              <a:rPr b="0" lang="en-US" sz="880" spc="-1" strike="noStrike">
                <a:solidFill>
                  <a:srgbClr val="4e4e4e"/>
                </a:solidFill>
                <a:latin typeface="맑은 고딕"/>
              </a:rPr>
              <a:t>a</a:t>
            </a:r>
            <a:endParaRPr b="0" lang="en-US" sz="88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0" name="TextBox 125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ko-KR" sz="3200" spc="-1" strike="noStrike">
                <a:solidFill>
                  <a:srgbClr val="4472c4"/>
                </a:solidFill>
                <a:latin typeface="Calibri"/>
              </a:rPr>
              <a:t>슬</a:t>
            </a:r>
            <a:r>
              <a:rPr b="1" lang="ko-KR" sz="3200" spc="-1" strike="noStrike">
                <a:solidFill>
                  <a:srgbClr val="4472c4"/>
                </a:solidFill>
                <a:latin typeface="Calibri"/>
              </a:rPr>
              <a:t>라</a:t>
            </a:r>
            <a:r>
              <a:rPr b="1" lang="ko-KR" sz="3200" spc="-1" strike="noStrike">
                <a:solidFill>
                  <a:srgbClr val="4472c4"/>
                </a:solidFill>
                <a:latin typeface="Calibri"/>
              </a:rPr>
              <a:t>이</a:t>
            </a:r>
            <a:r>
              <a:rPr b="1" lang="ko-KR" sz="3200" spc="-1" strike="noStrike">
                <a:solidFill>
                  <a:srgbClr val="4472c4"/>
                </a:solidFill>
                <a:latin typeface="Calibri"/>
              </a:rPr>
              <a:t>드</a:t>
            </a:r>
            <a:r>
              <a:rPr b="1" lang="en-US" sz="3200" spc="-1" strike="noStrike">
                <a:solidFill>
                  <a:srgbClr val="4472c4"/>
                </a:solidFill>
                <a:latin typeface="Calibri"/>
              </a:rPr>
              <a:t> </a:t>
            </a:r>
            <a:r>
              <a:rPr b="1" lang="ko-KR" sz="3200" spc="-1" strike="noStrike">
                <a:solidFill>
                  <a:srgbClr val="4472c4"/>
                </a:solidFill>
                <a:latin typeface="Calibri"/>
              </a:rPr>
              <a:t>제</a:t>
            </a:r>
            <a:r>
              <a:rPr b="1" lang="ko-KR" sz="3200" spc="-1" strike="noStrike">
                <a:solidFill>
                  <a:srgbClr val="4472c4"/>
                </a:solidFill>
                <a:latin typeface="Calibri"/>
              </a:rPr>
              <a:t>목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1" name=""/>
          <p:cNvSpPr/>
          <p:nvPr/>
        </p:nvSpPr>
        <p:spPr>
          <a:xfrm>
            <a:off x="793440" y="2477880"/>
            <a:ext cx="437760" cy="270000"/>
          </a:xfrm>
          <a:custGeom>
            <a:avLst/>
            <a:gdLst/>
            <a:ahLst/>
            <a:rect l="0" t="0" r="r" b="b"/>
            <a:pathLst>
              <a:path w="1216" h="750">
                <a:moveTo>
                  <a:pt x="0" y="0"/>
                </a:moveTo>
                <a:lnTo>
                  <a:pt x="1216" y="0"/>
                </a:lnTo>
                <a:lnTo>
                  <a:pt x="1216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2" name=""/>
          <p:cNvSpPr/>
          <p:nvPr/>
        </p:nvSpPr>
        <p:spPr>
          <a:xfrm>
            <a:off x="1230840" y="2477880"/>
            <a:ext cx="1724040" cy="270000"/>
          </a:xfrm>
          <a:custGeom>
            <a:avLst/>
            <a:gdLst/>
            <a:ahLst/>
            <a:rect l="0" t="0" r="r" b="b"/>
            <a:pathLst>
              <a:path w="4789" h="750">
                <a:moveTo>
                  <a:pt x="0" y="0"/>
                </a:moveTo>
                <a:lnTo>
                  <a:pt x="4789" y="0"/>
                </a:lnTo>
                <a:lnTo>
                  <a:pt x="4789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3" name=""/>
          <p:cNvSpPr/>
          <p:nvPr/>
        </p:nvSpPr>
        <p:spPr>
          <a:xfrm>
            <a:off x="2954520" y="2477880"/>
            <a:ext cx="44640" cy="270000"/>
          </a:xfrm>
          <a:custGeom>
            <a:avLst/>
            <a:gdLst/>
            <a:ahLst/>
            <a:rect l="0" t="0" r="r" b="b"/>
            <a:pathLst>
              <a:path w="124" h="750">
                <a:moveTo>
                  <a:pt x="0" y="0"/>
                </a:moveTo>
                <a:lnTo>
                  <a:pt x="124" y="0"/>
                </a:lnTo>
                <a:lnTo>
                  <a:pt x="124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4" name=""/>
          <p:cNvSpPr/>
          <p:nvPr/>
        </p:nvSpPr>
        <p:spPr>
          <a:xfrm>
            <a:off x="2998800" y="2477880"/>
            <a:ext cx="1783440" cy="270000"/>
          </a:xfrm>
          <a:custGeom>
            <a:avLst/>
            <a:gdLst/>
            <a:ahLst/>
            <a:rect l="0" t="0" r="r" b="b"/>
            <a:pathLst>
              <a:path w="4954" h="750">
                <a:moveTo>
                  <a:pt x="0" y="0"/>
                </a:moveTo>
                <a:lnTo>
                  <a:pt x="4954" y="0"/>
                </a:lnTo>
                <a:lnTo>
                  <a:pt x="4954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5" name=""/>
          <p:cNvSpPr/>
          <p:nvPr/>
        </p:nvSpPr>
        <p:spPr>
          <a:xfrm>
            <a:off x="4781880" y="2477880"/>
            <a:ext cx="44280" cy="270000"/>
          </a:xfrm>
          <a:custGeom>
            <a:avLst/>
            <a:gdLst/>
            <a:ahLst/>
            <a:rect l="0" t="0" r="r" b="b"/>
            <a:pathLst>
              <a:path w="123" h="750">
                <a:moveTo>
                  <a:pt x="0" y="0"/>
                </a:moveTo>
                <a:lnTo>
                  <a:pt x="123" y="0"/>
                </a:lnTo>
                <a:lnTo>
                  <a:pt x="123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6" name=""/>
          <p:cNvSpPr/>
          <p:nvPr/>
        </p:nvSpPr>
        <p:spPr>
          <a:xfrm>
            <a:off x="4825800" y="2477880"/>
            <a:ext cx="1500120" cy="270000"/>
          </a:xfrm>
          <a:custGeom>
            <a:avLst/>
            <a:gdLst/>
            <a:ahLst/>
            <a:rect l="0" t="0" r="r" b="b"/>
            <a:pathLst>
              <a:path w="4167" h="750">
                <a:moveTo>
                  <a:pt x="0" y="0"/>
                </a:moveTo>
                <a:lnTo>
                  <a:pt x="4167" y="0"/>
                </a:lnTo>
                <a:lnTo>
                  <a:pt x="4167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c6e0b4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7" name=""/>
          <p:cNvSpPr/>
          <p:nvPr/>
        </p:nvSpPr>
        <p:spPr>
          <a:xfrm>
            <a:off x="6325560" y="2477880"/>
            <a:ext cx="46080" cy="270000"/>
          </a:xfrm>
          <a:custGeom>
            <a:avLst/>
            <a:gdLst/>
            <a:ahLst/>
            <a:rect l="0" t="0" r="r" b="b"/>
            <a:pathLst>
              <a:path w="128" h="750">
                <a:moveTo>
                  <a:pt x="0" y="0"/>
                </a:moveTo>
                <a:lnTo>
                  <a:pt x="128" y="0"/>
                </a:lnTo>
                <a:lnTo>
                  <a:pt x="128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8" name=""/>
          <p:cNvSpPr/>
          <p:nvPr/>
        </p:nvSpPr>
        <p:spPr>
          <a:xfrm>
            <a:off x="6371280" y="2477880"/>
            <a:ext cx="1559520" cy="270000"/>
          </a:xfrm>
          <a:custGeom>
            <a:avLst/>
            <a:gdLst/>
            <a:ahLst/>
            <a:rect l="0" t="0" r="r" b="b"/>
            <a:pathLst>
              <a:path w="4332" h="750">
                <a:moveTo>
                  <a:pt x="0" y="0"/>
                </a:moveTo>
                <a:lnTo>
                  <a:pt x="4332" y="0"/>
                </a:lnTo>
                <a:lnTo>
                  <a:pt x="4332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9" name=""/>
          <p:cNvSpPr/>
          <p:nvPr/>
        </p:nvSpPr>
        <p:spPr>
          <a:xfrm>
            <a:off x="7930440" y="2477880"/>
            <a:ext cx="44280" cy="270000"/>
          </a:xfrm>
          <a:custGeom>
            <a:avLst/>
            <a:gdLst/>
            <a:ahLst/>
            <a:rect l="0" t="0" r="r" b="b"/>
            <a:pathLst>
              <a:path w="123" h="750">
                <a:moveTo>
                  <a:pt x="0" y="0"/>
                </a:moveTo>
                <a:lnTo>
                  <a:pt x="123" y="0"/>
                </a:lnTo>
                <a:lnTo>
                  <a:pt x="123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0" name=""/>
          <p:cNvSpPr/>
          <p:nvPr/>
        </p:nvSpPr>
        <p:spPr>
          <a:xfrm>
            <a:off x="7974360" y="2477880"/>
            <a:ext cx="1515240" cy="270000"/>
          </a:xfrm>
          <a:custGeom>
            <a:avLst/>
            <a:gdLst/>
            <a:ahLst/>
            <a:rect l="0" t="0" r="r" b="b"/>
            <a:pathLst>
              <a:path w="4209" h="750">
                <a:moveTo>
                  <a:pt x="0" y="0"/>
                </a:moveTo>
                <a:lnTo>
                  <a:pt x="4209" y="0"/>
                </a:lnTo>
                <a:lnTo>
                  <a:pt x="4209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1" name=""/>
          <p:cNvSpPr/>
          <p:nvPr/>
        </p:nvSpPr>
        <p:spPr>
          <a:xfrm>
            <a:off x="9489240" y="2477880"/>
            <a:ext cx="30960" cy="270000"/>
          </a:xfrm>
          <a:custGeom>
            <a:avLst/>
            <a:gdLst/>
            <a:ahLst/>
            <a:rect l="0" t="0" r="r" b="b"/>
            <a:pathLst>
              <a:path w="86" h="750">
                <a:moveTo>
                  <a:pt x="0" y="0"/>
                </a:moveTo>
                <a:lnTo>
                  <a:pt x="86" y="0"/>
                </a:lnTo>
                <a:lnTo>
                  <a:pt x="86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2" name=""/>
          <p:cNvSpPr/>
          <p:nvPr/>
        </p:nvSpPr>
        <p:spPr>
          <a:xfrm>
            <a:off x="9519840" y="2477880"/>
            <a:ext cx="1501560" cy="270000"/>
          </a:xfrm>
          <a:custGeom>
            <a:avLst/>
            <a:gdLst/>
            <a:ahLst/>
            <a:rect l="0" t="0" r="r" b="b"/>
            <a:pathLst>
              <a:path w="4171" h="750">
                <a:moveTo>
                  <a:pt x="0" y="0"/>
                </a:moveTo>
                <a:lnTo>
                  <a:pt x="4171" y="0"/>
                </a:lnTo>
                <a:lnTo>
                  <a:pt x="4171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3" name=""/>
          <p:cNvSpPr/>
          <p:nvPr/>
        </p:nvSpPr>
        <p:spPr>
          <a:xfrm>
            <a:off x="793440" y="2747520"/>
            <a:ext cx="437760" cy="96480"/>
          </a:xfrm>
          <a:custGeom>
            <a:avLst/>
            <a:gdLst/>
            <a:ahLst/>
            <a:rect l="0" t="0" r="r" b="b"/>
            <a:pathLst>
              <a:path w="1216" h="268">
                <a:moveTo>
                  <a:pt x="0" y="0"/>
                </a:moveTo>
                <a:lnTo>
                  <a:pt x="1216" y="0"/>
                </a:lnTo>
                <a:lnTo>
                  <a:pt x="1216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4" name=""/>
          <p:cNvSpPr/>
          <p:nvPr/>
        </p:nvSpPr>
        <p:spPr>
          <a:xfrm>
            <a:off x="1230840" y="2747520"/>
            <a:ext cx="727200" cy="96480"/>
          </a:xfrm>
          <a:custGeom>
            <a:avLst/>
            <a:gdLst/>
            <a:ahLst/>
            <a:rect l="0" t="0" r="r" b="b"/>
            <a:pathLst>
              <a:path w="2020" h="268">
                <a:moveTo>
                  <a:pt x="0" y="0"/>
                </a:moveTo>
                <a:lnTo>
                  <a:pt x="2020" y="0"/>
                </a:lnTo>
                <a:lnTo>
                  <a:pt x="202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5" name=""/>
          <p:cNvSpPr/>
          <p:nvPr/>
        </p:nvSpPr>
        <p:spPr>
          <a:xfrm>
            <a:off x="1957680" y="2747520"/>
            <a:ext cx="1041480" cy="96480"/>
          </a:xfrm>
          <a:custGeom>
            <a:avLst/>
            <a:gdLst/>
            <a:ahLst/>
            <a:rect l="0" t="0" r="r" b="b"/>
            <a:pathLst>
              <a:path w="2893" h="268">
                <a:moveTo>
                  <a:pt x="0" y="0"/>
                </a:moveTo>
                <a:lnTo>
                  <a:pt x="2893" y="0"/>
                </a:lnTo>
                <a:lnTo>
                  <a:pt x="289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6" name=""/>
          <p:cNvSpPr/>
          <p:nvPr/>
        </p:nvSpPr>
        <p:spPr>
          <a:xfrm>
            <a:off x="2998800" y="2747520"/>
            <a:ext cx="631080" cy="96480"/>
          </a:xfrm>
          <a:custGeom>
            <a:avLst/>
            <a:gdLst/>
            <a:ahLst/>
            <a:rect l="0" t="0" r="r" b="b"/>
            <a:pathLst>
              <a:path w="1753" h="268">
                <a:moveTo>
                  <a:pt x="0" y="0"/>
                </a:moveTo>
                <a:lnTo>
                  <a:pt x="1753" y="0"/>
                </a:lnTo>
                <a:lnTo>
                  <a:pt x="175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7" name=""/>
          <p:cNvSpPr/>
          <p:nvPr/>
        </p:nvSpPr>
        <p:spPr>
          <a:xfrm>
            <a:off x="3629520" y="2747520"/>
            <a:ext cx="1152720" cy="96480"/>
          </a:xfrm>
          <a:custGeom>
            <a:avLst/>
            <a:gdLst/>
            <a:ahLst/>
            <a:rect l="0" t="0" r="r" b="b"/>
            <a:pathLst>
              <a:path w="3202" h="268">
                <a:moveTo>
                  <a:pt x="0" y="0"/>
                </a:moveTo>
                <a:lnTo>
                  <a:pt x="3202" y="0"/>
                </a:lnTo>
                <a:lnTo>
                  <a:pt x="32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8" name=""/>
          <p:cNvSpPr/>
          <p:nvPr/>
        </p:nvSpPr>
        <p:spPr>
          <a:xfrm>
            <a:off x="4781880" y="2747520"/>
            <a:ext cx="44280" cy="96480"/>
          </a:xfrm>
          <a:custGeom>
            <a:avLst/>
            <a:gdLst/>
            <a:ahLst/>
            <a:rect l="0" t="0" r="r" b="b"/>
            <a:pathLst>
              <a:path w="123" h="268">
                <a:moveTo>
                  <a:pt x="0" y="0"/>
                </a:moveTo>
                <a:lnTo>
                  <a:pt x="123" y="0"/>
                </a:lnTo>
                <a:lnTo>
                  <a:pt x="12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9" name=""/>
          <p:cNvSpPr/>
          <p:nvPr/>
        </p:nvSpPr>
        <p:spPr>
          <a:xfrm>
            <a:off x="4825800" y="2747520"/>
            <a:ext cx="505080" cy="96480"/>
          </a:xfrm>
          <a:custGeom>
            <a:avLst/>
            <a:gdLst/>
            <a:ahLst/>
            <a:rect l="0" t="0" r="r" b="b"/>
            <a:pathLst>
              <a:path w="1403" h="268">
                <a:moveTo>
                  <a:pt x="0" y="0"/>
                </a:moveTo>
                <a:lnTo>
                  <a:pt x="1403" y="0"/>
                </a:lnTo>
                <a:lnTo>
                  <a:pt x="140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c6e0b4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0" name=""/>
          <p:cNvSpPr/>
          <p:nvPr/>
        </p:nvSpPr>
        <p:spPr>
          <a:xfrm>
            <a:off x="5330520" y="2747520"/>
            <a:ext cx="995400" cy="96480"/>
          </a:xfrm>
          <a:custGeom>
            <a:avLst/>
            <a:gdLst/>
            <a:ahLst/>
            <a:rect l="0" t="0" r="r" b="b"/>
            <a:pathLst>
              <a:path w="2765" h="268">
                <a:moveTo>
                  <a:pt x="0" y="0"/>
                </a:moveTo>
                <a:lnTo>
                  <a:pt x="2765" y="0"/>
                </a:lnTo>
                <a:lnTo>
                  <a:pt x="2765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1" name=""/>
          <p:cNvSpPr/>
          <p:nvPr/>
        </p:nvSpPr>
        <p:spPr>
          <a:xfrm>
            <a:off x="6325560" y="2747520"/>
            <a:ext cx="46080" cy="96480"/>
          </a:xfrm>
          <a:custGeom>
            <a:avLst/>
            <a:gdLst/>
            <a:ahLst/>
            <a:rect l="0" t="0" r="r" b="b"/>
            <a:pathLst>
              <a:path w="128" h="268">
                <a:moveTo>
                  <a:pt x="0" y="0"/>
                </a:moveTo>
                <a:lnTo>
                  <a:pt x="128" y="0"/>
                </a:lnTo>
                <a:lnTo>
                  <a:pt x="128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2" name=""/>
          <p:cNvSpPr/>
          <p:nvPr/>
        </p:nvSpPr>
        <p:spPr>
          <a:xfrm>
            <a:off x="6371280" y="2747520"/>
            <a:ext cx="504720" cy="96480"/>
          </a:xfrm>
          <a:custGeom>
            <a:avLst/>
            <a:gdLst/>
            <a:ahLst/>
            <a:rect l="0" t="0" r="r" b="b"/>
            <a:pathLst>
              <a:path w="1402" h="268">
                <a:moveTo>
                  <a:pt x="0" y="0"/>
                </a:moveTo>
                <a:lnTo>
                  <a:pt x="1402" y="0"/>
                </a:lnTo>
                <a:lnTo>
                  <a:pt x="14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3" name=""/>
          <p:cNvSpPr/>
          <p:nvPr/>
        </p:nvSpPr>
        <p:spPr>
          <a:xfrm>
            <a:off x="6875640" y="2747520"/>
            <a:ext cx="1055160" cy="96480"/>
          </a:xfrm>
          <a:custGeom>
            <a:avLst/>
            <a:gdLst/>
            <a:ahLst/>
            <a:rect l="0" t="0" r="r" b="b"/>
            <a:pathLst>
              <a:path w="2931" h="268">
                <a:moveTo>
                  <a:pt x="0" y="0"/>
                </a:moveTo>
                <a:lnTo>
                  <a:pt x="2931" y="0"/>
                </a:lnTo>
                <a:lnTo>
                  <a:pt x="2931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4" name=""/>
          <p:cNvSpPr/>
          <p:nvPr/>
        </p:nvSpPr>
        <p:spPr>
          <a:xfrm>
            <a:off x="7930440" y="2747520"/>
            <a:ext cx="44280" cy="96480"/>
          </a:xfrm>
          <a:custGeom>
            <a:avLst/>
            <a:gdLst/>
            <a:ahLst/>
            <a:rect l="0" t="0" r="r" b="b"/>
            <a:pathLst>
              <a:path w="123" h="268">
                <a:moveTo>
                  <a:pt x="0" y="0"/>
                </a:moveTo>
                <a:lnTo>
                  <a:pt x="123" y="0"/>
                </a:lnTo>
                <a:lnTo>
                  <a:pt x="12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5" name=""/>
          <p:cNvSpPr/>
          <p:nvPr/>
        </p:nvSpPr>
        <p:spPr>
          <a:xfrm>
            <a:off x="7974360" y="2747520"/>
            <a:ext cx="505080" cy="96480"/>
          </a:xfrm>
          <a:custGeom>
            <a:avLst/>
            <a:gdLst/>
            <a:ahLst/>
            <a:rect l="0" t="0" r="r" b="b"/>
            <a:pathLst>
              <a:path w="1403" h="268">
                <a:moveTo>
                  <a:pt x="0" y="0"/>
                </a:moveTo>
                <a:lnTo>
                  <a:pt x="1403" y="0"/>
                </a:lnTo>
                <a:lnTo>
                  <a:pt x="140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6" name=""/>
          <p:cNvSpPr/>
          <p:nvPr/>
        </p:nvSpPr>
        <p:spPr>
          <a:xfrm>
            <a:off x="8479080" y="2747520"/>
            <a:ext cx="1010520" cy="96480"/>
          </a:xfrm>
          <a:custGeom>
            <a:avLst/>
            <a:gdLst/>
            <a:ahLst/>
            <a:rect l="0" t="0" r="r" b="b"/>
            <a:pathLst>
              <a:path w="2807" h="268">
                <a:moveTo>
                  <a:pt x="0" y="0"/>
                </a:moveTo>
                <a:lnTo>
                  <a:pt x="2807" y="0"/>
                </a:lnTo>
                <a:lnTo>
                  <a:pt x="2807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7" name=""/>
          <p:cNvSpPr/>
          <p:nvPr/>
        </p:nvSpPr>
        <p:spPr>
          <a:xfrm>
            <a:off x="9489240" y="2747520"/>
            <a:ext cx="30960" cy="96480"/>
          </a:xfrm>
          <a:custGeom>
            <a:avLst/>
            <a:gdLst/>
            <a:ahLst/>
            <a:rect l="0" t="0" r="r" b="b"/>
            <a:pathLst>
              <a:path w="86" h="268">
                <a:moveTo>
                  <a:pt x="0" y="0"/>
                </a:moveTo>
                <a:lnTo>
                  <a:pt x="86" y="0"/>
                </a:lnTo>
                <a:lnTo>
                  <a:pt x="86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8" name=""/>
          <p:cNvSpPr/>
          <p:nvPr/>
        </p:nvSpPr>
        <p:spPr>
          <a:xfrm>
            <a:off x="9519840" y="2747520"/>
            <a:ext cx="504720" cy="96480"/>
          </a:xfrm>
          <a:custGeom>
            <a:avLst/>
            <a:gdLst/>
            <a:ahLst/>
            <a:rect l="0" t="0" r="r" b="b"/>
            <a:pathLst>
              <a:path w="1402" h="268">
                <a:moveTo>
                  <a:pt x="0" y="0"/>
                </a:moveTo>
                <a:lnTo>
                  <a:pt x="1402" y="0"/>
                </a:lnTo>
                <a:lnTo>
                  <a:pt x="14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9" name=""/>
          <p:cNvSpPr/>
          <p:nvPr/>
        </p:nvSpPr>
        <p:spPr>
          <a:xfrm>
            <a:off x="793440" y="2747520"/>
            <a:ext cx="10227960" cy="192600"/>
          </a:xfrm>
          <a:custGeom>
            <a:avLst/>
            <a:gdLst/>
            <a:ahLst/>
            <a:rect l="0" t="0" r="r" b="b"/>
            <a:pathLst>
              <a:path w="28411" h="535">
                <a:moveTo>
                  <a:pt x="25642" y="0"/>
                </a:moveTo>
                <a:lnTo>
                  <a:pt x="28411" y="0"/>
                </a:lnTo>
                <a:lnTo>
                  <a:pt x="28411" y="268"/>
                </a:lnTo>
                <a:lnTo>
                  <a:pt x="25642" y="268"/>
                </a:lnTo>
                <a:lnTo>
                  <a:pt x="25642" y="0"/>
                </a:lnTo>
                <a:moveTo>
                  <a:pt x="0" y="268"/>
                </a:moveTo>
                <a:lnTo>
                  <a:pt x="1215" y="268"/>
                </a:lnTo>
                <a:lnTo>
                  <a:pt x="1215" y="535"/>
                </a:lnTo>
                <a:lnTo>
                  <a:pt x="0" y="535"/>
                </a:lnTo>
                <a:lnTo>
                  <a:pt x="0" y="26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0" name=""/>
          <p:cNvSpPr/>
          <p:nvPr/>
        </p:nvSpPr>
        <p:spPr>
          <a:xfrm>
            <a:off x="1230840" y="2843640"/>
            <a:ext cx="727200" cy="96480"/>
          </a:xfrm>
          <a:custGeom>
            <a:avLst/>
            <a:gdLst/>
            <a:ahLst/>
            <a:rect l="0" t="0" r="r" b="b"/>
            <a:pathLst>
              <a:path w="2020" h="268">
                <a:moveTo>
                  <a:pt x="0" y="0"/>
                </a:moveTo>
                <a:lnTo>
                  <a:pt x="2020" y="0"/>
                </a:lnTo>
                <a:lnTo>
                  <a:pt x="202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1" name=""/>
          <p:cNvSpPr/>
          <p:nvPr/>
        </p:nvSpPr>
        <p:spPr>
          <a:xfrm>
            <a:off x="1957680" y="2843640"/>
            <a:ext cx="1041480" cy="96480"/>
          </a:xfrm>
          <a:custGeom>
            <a:avLst/>
            <a:gdLst/>
            <a:ahLst/>
            <a:rect l="0" t="0" r="r" b="b"/>
            <a:pathLst>
              <a:path w="2893" h="268">
                <a:moveTo>
                  <a:pt x="0" y="0"/>
                </a:moveTo>
                <a:lnTo>
                  <a:pt x="2893" y="0"/>
                </a:lnTo>
                <a:lnTo>
                  <a:pt x="289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2" name=""/>
          <p:cNvSpPr/>
          <p:nvPr/>
        </p:nvSpPr>
        <p:spPr>
          <a:xfrm>
            <a:off x="2998800" y="2843640"/>
            <a:ext cx="631080" cy="96480"/>
          </a:xfrm>
          <a:custGeom>
            <a:avLst/>
            <a:gdLst/>
            <a:ahLst/>
            <a:rect l="0" t="0" r="r" b="b"/>
            <a:pathLst>
              <a:path w="1753" h="268">
                <a:moveTo>
                  <a:pt x="0" y="0"/>
                </a:moveTo>
                <a:lnTo>
                  <a:pt x="1753" y="0"/>
                </a:lnTo>
                <a:lnTo>
                  <a:pt x="175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3" name=""/>
          <p:cNvSpPr/>
          <p:nvPr/>
        </p:nvSpPr>
        <p:spPr>
          <a:xfrm>
            <a:off x="3629520" y="2843640"/>
            <a:ext cx="1152720" cy="96480"/>
          </a:xfrm>
          <a:custGeom>
            <a:avLst/>
            <a:gdLst/>
            <a:ahLst/>
            <a:rect l="0" t="0" r="r" b="b"/>
            <a:pathLst>
              <a:path w="3202" h="268">
                <a:moveTo>
                  <a:pt x="0" y="0"/>
                </a:moveTo>
                <a:lnTo>
                  <a:pt x="3202" y="0"/>
                </a:lnTo>
                <a:lnTo>
                  <a:pt x="32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4" name=""/>
          <p:cNvSpPr/>
          <p:nvPr/>
        </p:nvSpPr>
        <p:spPr>
          <a:xfrm>
            <a:off x="4781880" y="2843640"/>
            <a:ext cx="44280" cy="96480"/>
          </a:xfrm>
          <a:custGeom>
            <a:avLst/>
            <a:gdLst/>
            <a:ahLst/>
            <a:rect l="0" t="0" r="r" b="b"/>
            <a:pathLst>
              <a:path w="123" h="268">
                <a:moveTo>
                  <a:pt x="0" y="0"/>
                </a:moveTo>
                <a:lnTo>
                  <a:pt x="123" y="0"/>
                </a:lnTo>
                <a:lnTo>
                  <a:pt x="12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5" name=""/>
          <p:cNvSpPr/>
          <p:nvPr/>
        </p:nvSpPr>
        <p:spPr>
          <a:xfrm>
            <a:off x="4825800" y="2843640"/>
            <a:ext cx="505080" cy="96480"/>
          </a:xfrm>
          <a:custGeom>
            <a:avLst/>
            <a:gdLst/>
            <a:ahLst/>
            <a:rect l="0" t="0" r="r" b="b"/>
            <a:pathLst>
              <a:path w="1403" h="268">
                <a:moveTo>
                  <a:pt x="0" y="0"/>
                </a:moveTo>
                <a:lnTo>
                  <a:pt x="1403" y="0"/>
                </a:lnTo>
                <a:lnTo>
                  <a:pt x="140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c6e0b4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6" name=""/>
          <p:cNvSpPr/>
          <p:nvPr/>
        </p:nvSpPr>
        <p:spPr>
          <a:xfrm>
            <a:off x="5330520" y="2843640"/>
            <a:ext cx="995400" cy="96480"/>
          </a:xfrm>
          <a:custGeom>
            <a:avLst/>
            <a:gdLst/>
            <a:ahLst/>
            <a:rect l="0" t="0" r="r" b="b"/>
            <a:pathLst>
              <a:path w="2765" h="268">
                <a:moveTo>
                  <a:pt x="0" y="0"/>
                </a:moveTo>
                <a:lnTo>
                  <a:pt x="2765" y="0"/>
                </a:lnTo>
                <a:lnTo>
                  <a:pt x="2765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7" name=""/>
          <p:cNvSpPr/>
          <p:nvPr/>
        </p:nvSpPr>
        <p:spPr>
          <a:xfrm>
            <a:off x="6325560" y="2843640"/>
            <a:ext cx="46080" cy="96480"/>
          </a:xfrm>
          <a:custGeom>
            <a:avLst/>
            <a:gdLst/>
            <a:ahLst/>
            <a:rect l="0" t="0" r="r" b="b"/>
            <a:pathLst>
              <a:path w="128" h="268">
                <a:moveTo>
                  <a:pt x="0" y="0"/>
                </a:moveTo>
                <a:lnTo>
                  <a:pt x="128" y="0"/>
                </a:lnTo>
                <a:lnTo>
                  <a:pt x="128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8" name=""/>
          <p:cNvSpPr/>
          <p:nvPr/>
        </p:nvSpPr>
        <p:spPr>
          <a:xfrm>
            <a:off x="6371280" y="2843640"/>
            <a:ext cx="504720" cy="96480"/>
          </a:xfrm>
          <a:custGeom>
            <a:avLst/>
            <a:gdLst/>
            <a:ahLst/>
            <a:rect l="0" t="0" r="r" b="b"/>
            <a:pathLst>
              <a:path w="1402" h="268">
                <a:moveTo>
                  <a:pt x="0" y="0"/>
                </a:moveTo>
                <a:lnTo>
                  <a:pt x="1402" y="0"/>
                </a:lnTo>
                <a:lnTo>
                  <a:pt x="14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9" name=""/>
          <p:cNvSpPr/>
          <p:nvPr/>
        </p:nvSpPr>
        <p:spPr>
          <a:xfrm>
            <a:off x="6875640" y="2843640"/>
            <a:ext cx="1055160" cy="96480"/>
          </a:xfrm>
          <a:custGeom>
            <a:avLst/>
            <a:gdLst/>
            <a:ahLst/>
            <a:rect l="0" t="0" r="r" b="b"/>
            <a:pathLst>
              <a:path w="2931" h="268">
                <a:moveTo>
                  <a:pt x="0" y="0"/>
                </a:moveTo>
                <a:lnTo>
                  <a:pt x="2931" y="0"/>
                </a:lnTo>
                <a:lnTo>
                  <a:pt x="2931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0" name=""/>
          <p:cNvSpPr/>
          <p:nvPr/>
        </p:nvSpPr>
        <p:spPr>
          <a:xfrm>
            <a:off x="7930440" y="2843640"/>
            <a:ext cx="44280" cy="96480"/>
          </a:xfrm>
          <a:custGeom>
            <a:avLst/>
            <a:gdLst/>
            <a:ahLst/>
            <a:rect l="0" t="0" r="r" b="b"/>
            <a:pathLst>
              <a:path w="123" h="268">
                <a:moveTo>
                  <a:pt x="0" y="0"/>
                </a:moveTo>
                <a:lnTo>
                  <a:pt x="123" y="0"/>
                </a:lnTo>
                <a:lnTo>
                  <a:pt x="12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1" name=""/>
          <p:cNvSpPr/>
          <p:nvPr/>
        </p:nvSpPr>
        <p:spPr>
          <a:xfrm>
            <a:off x="7974360" y="2843640"/>
            <a:ext cx="505080" cy="96480"/>
          </a:xfrm>
          <a:custGeom>
            <a:avLst/>
            <a:gdLst/>
            <a:ahLst/>
            <a:rect l="0" t="0" r="r" b="b"/>
            <a:pathLst>
              <a:path w="1403" h="268">
                <a:moveTo>
                  <a:pt x="0" y="0"/>
                </a:moveTo>
                <a:lnTo>
                  <a:pt x="1403" y="0"/>
                </a:lnTo>
                <a:lnTo>
                  <a:pt x="140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2" name=""/>
          <p:cNvSpPr/>
          <p:nvPr/>
        </p:nvSpPr>
        <p:spPr>
          <a:xfrm>
            <a:off x="8479080" y="2843640"/>
            <a:ext cx="1010520" cy="96480"/>
          </a:xfrm>
          <a:custGeom>
            <a:avLst/>
            <a:gdLst/>
            <a:ahLst/>
            <a:rect l="0" t="0" r="r" b="b"/>
            <a:pathLst>
              <a:path w="2807" h="268">
                <a:moveTo>
                  <a:pt x="0" y="0"/>
                </a:moveTo>
                <a:lnTo>
                  <a:pt x="2807" y="0"/>
                </a:lnTo>
                <a:lnTo>
                  <a:pt x="2807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3" name=""/>
          <p:cNvSpPr/>
          <p:nvPr/>
        </p:nvSpPr>
        <p:spPr>
          <a:xfrm>
            <a:off x="9489240" y="2843640"/>
            <a:ext cx="30960" cy="96480"/>
          </a:xfrm>
          <a:custGeom>
            <a:avLst/>
            <a:gdLst/>
            <a:ahLst/>
            <a:rect l="0" t="0" r="r" b="b"/>
            <a:pathLst>
              <a:path w="86" h="268">
                <a:moveTo>
                  <a:pt x="0" y="0"/>
                </a:moveTo>
                <a:lnTo>
                  <a:pt x="86" y="0"/>
                </a:lnTo>
                <a:lnTo>
                  <a:pt x="86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4" name=""/>
          <p:cNvSpPr/>
          <p:nvPr/>
        </p:nvSpPr>
        <p:spPr>
          <a:xfrm>
            <a:off x="9519840" y="2843640"/>
            <a:ext cx="504720" cy="96480"/>
          </a:xfrm>
          <a:custGeom>
            <a:avLst/>
            <a:gdLst/>
            <a:ahLst/>
            <a:rect l="0" t="0" r="r" b="b"/>
            <a:pathLst>
              <a:path w="1402" h="268">
                <a:moveTo>
                  <a:pt x="0" y="0"/>
                </a:moveTo>
                <a:lnTo>
                  <a:pt x="1402" y="0"/>
                </a:lnTo>
                <a:lnTo>
                  <a:pt x="14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5" name=""/>
          <p:cNvSpPr/>
          <p:nvPr/>
        </p:nvSpPr>
        <p:spPr>
          <a:xfrm>
            <a:off x="793440" y="2843640"/>
            <a:ext cx="10227960" cy="265320"/>
          </a:xfrm>
          <a:custGeom>
            <a:avLst/>
            <a:gdLst/>
            <a:ahLst/>
            <a:rect l="0" t="0" r="r" b="b"/>
            <a:pathLst>
              <a:path w="28411" h="737">
                <a:moveTo>
                  <a:pt x="25642" y="0"/>
                </a:moveTo>
                <a:lnTo>
                  <a:pt x="28411" y="0"/>
                </a:lnTo>
                <a:lnTo>
                  <a:pt x="28411" y="267"/>
                </a:lnTo>
                <a:lnTo>
                  <a:pt x="25642" y="267"/>
                </a:lnTo>
                <a:lnTo>
                  <a:pt x="25642" y="0"/>
                </a:lnTo>
                <a:moveTo>
                  <a:pt x="0" y="267"/>
                </a:moveTo>
                <a:lnTo>
                  <a:pt x="1215" y="267"/>
                </a:lnTo>
                <a:lnTo>
                  <a:pt x="1215" y="737"/>
                </a:lnTo>
                <a:lnTo>
                  <a:pt x="0" y="737"/>
                </a:lnTo>
                <a:lnTo>
                  <a:pt x="0" y="2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6" name=""/>
          <p:cNvSpPr/>
          <p:nvPr/>
        </p:nvSpPr>
        <p:spPr>
          <a:xfrm>
            <a:off x="1230840" y="2939760"/>
            <a:ext cx="727200" cy="169200"/>
          </a:xfrm>
          <a:custGeom>
            <a:avLst/>
            <a:gdLst/>
            <a:ahLst/>
            <a:rect l="0" t="0" r="r" b="b"/>
            <a:pathLst>
              <a:path w="2020" h="470">
                <a:moveTo>
                  <a:pt x="0" y="0"/>
                </a:moveTo>
                <a:lnTo>
                  <a:pt x="2020" y="0"/>
                </a:lnTo>
                <a:lnTo>
                  <a:pt x="2020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7" name=""/>
          <p:cNvSpPr/>
          <p:nvPr/>
        </p:nvSpPr>
        <p:spPr>
          <a:xfrm>
            <a:off x="1957680" y="2939760"/>
            <a:ext cx="1041480" cy="169200"/>
          </a:xfrm>
          <a:custGeom>
            <a:avLst/>
            <a:gdLst/>
            <a:ahLst/>
            <a:rect l="0" t="0" r="r" b="b"/>
            <a:pathLst>
              <a:path w="2893" h="470">
                <a:moveTo>
                  <a:pt x="0" y="0"/>
                </a:moveTo>
                <a:lnTo>
                  <a:pt x="2893" y="0"/>
                </a:lnTo>
                <a:lnTo>
                  <a:pt x="289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8" name=""/>
          <p:cNvSpPr/>
          <p:nvPr/>
        </p:nvSpPr>
        <p:spPr>
          <a:xfrm>
            <a:off x="2998800" y="2939760"/>
            <a:ext cx="631080" cy="169200"/>
          </a:xfrm>
          <a:custGeom>
            <a:avLst/>
            <a:gdLst/>
            <a:ahLst/>
            <a:rect l="0" t="0" r="r" b="b"/>
            <a:pathLst>
              <a:path w="1753" h="470">
                <a:moveTo>
                  <a:pt x="0" y="0"/>
                </a:moveTo>
                <a:lnTo>
                  <a:pt x="1753" y="0"/>
                </a:lnTo>
                <a:lnTo>
                  <a:pt x="175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9" name=""/>
          <p:cNvSpPr/>
          <p:nvPr/>
        </p:nvSpPr>
        <p:spPr>
          <a:xfrm>
            <a:off x="3629520" y="2939760"/>
            <a:ext cx="1152720" cy="169200"/>
          </a:xfrm>
          <a:custGeom>
            <a:avLst/>
            <a:gdLst/>
            <a:ahLst/>
            <a:rect l="0" t="0" r="r" b="b"/>
            <a:pathLst>
              <a:path w="3202" h="470">
                <a:moveTo>
                  <a:pt x="0" y="0"/>
                </a:moveTo>
                <a:lnTo>
                  <a:pt x="3202" y="0"/>
                </a:lnTo>
                <a:lnTo>
                  <a:pt x="3202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0" name=""/>
          <p:cNvSpPr/>
          <p:nvPr/>
        </p:nvSpPr>
        <p:spPr>
          <a:xfrm>
            <a:off x="4781880" y="2939760"/>
            <a:ext cx="44280" cy="169200"/>
          </a:xfrm>
          <a:custGeom>
            <a:avLst/>
            <a:gdLst/>
            <a:ahLst/>
            <a:rect l="0" t="0" r="r" b="b"/>
            <a:pathLst>
              <a:path w="123" h="470">
                <a:moveTo>
                  <a:pt x="0" y="0"/>
                </a:moveTo>
                <a:lnTo>
                  <a:pt x="123" y="0"/>
                </a:lnTo>
                <a:lnTo>
                  <a:pt x="12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1" name=""/>
          <p:cNvSpPr/>
          <p:nvPr/>
        </p:nvSpPr>
        <p:spPr>
          <a:xfrm>
            <a:off x="4825800" y="2939760"/>
            <a:ext cx="1081080" cy="169200"/>
          </a:xfrm>
          <a:custGeom>
            <a:avLst/>
            <a:gdLst/>
            <a:ahLst/>
            <a:rect l="0" t="0" r="r" b="b"/>
            <a:pathLst>
              <a:path w="3003" h="470">
                <a:moveTo>
                  <a:pt x="0" y="0"/>
                </a:moveTo>
                <a:lnTo>
                  <a:pt x="3003" y="0"/>
                </a:lnTo>
                <a:lnTo>
                  <a:pt x="300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2" name=""/>
          <p:cNvSpPr/>
          <p:nvPr/>
        </p:nvSpPr>
        <p:spPr>
          <a:xfrm>
            <a:off x="5906520" y="2939760"/>
            <a:ext cx="419400" cy="169200"/>
          </a:xfrm>
          <a:custGeom>
            <a:avLst/>
            <a:gdLst/>
            <a:ahLst/>
            <a:rect l="0" t="0" r="r" b="b"/>
            <a:pathLst>
              <a:path w="1165" h="470">
                <a:moveTo>
                  <a:pt x="0" y="0"/>
                </a:moveTo>
                <a:lnTo>
                  <a:pt x="1165" y="0"/>
                </a:lnTo>
                <a:lnTo>
                  <a:pt x="1165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3" name=""/>
          <p:cNvSpPr/>
          <p:nvPr/>
        </p:nvSpPr>
        <p:spPr>
          <a:xfrm>
            <a:off x="6325560" y="2939760"/>
            <a:ext cx="46080" cy="169200"/>
          </a:xfrm>
          <a:custGeom>
            <a:avLst/>
            <a:gdLst/>
            <a:ahLst/>
            <a:rect l="0" t="0" r="r" b="b"/>
            <a:pathLst>
              <a:path w="128" h="470">
                <a:moveTo>
                  <a:pt x="0" y="0"/>
                </a:moveTo>
                <a:lnTo>
                  <a:pt x="128" y="0"/>
                </a:lnTo>
                <a:lnTo>
                  <a:pt x="128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4" name=""/>
          <p:cNvSpPr/>
          <p:nvPr/>
        </p:nvSpPr>
        <p:spPr>
          <a:xfrm>
            <a:off x="6371280" y="2939760"/>
            <a:ext cx="504720" cy="169200"/>
          </a:xfrm>
          <a:custGeom>
            <a:avLst/>
            <a:gdLst/>
            <a:ahLst/>
            <a:rect l="0" t="0" r="r" b="b"/>
            <a:pathLst>
              <a:path w="1402" h="470">
                <a:moveTo>
                  <a:pt x="0" y="0"/>
                </a:moveTo>
                <a:lnTo>
                  <a:pt x="1402" y="0"/>
                </a:lnTo>
                <a:lnTo>
                  <a:pt x="1402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5" name=""/>
          <p:cNvSpPr/>
          <p:nvPr/>
        </p:nvSpPr>
        <p:spPr>
          <a:xfrm>
            <a:off x="6875640" y="2939760"/>
            <a:ext cx="1055160" cy="169200"/>
          </a:xfrm>
          <a:custGeom>
            <a:avLst/>
            <a:gdLst/>
            <a:ahLst/>
            <a:rect l="0" t="0" r="r" b="b"/>
            <a:pathLst>
              <a:path w="2931" h="470">
                <a:moveTo>
                  <a:pt x="0" y="0"/>
                </a:moveTo>
                <a:lnTo>
                  <a:pt x="2931" y="0"/>
                </a:lnTo>
                <a:lnTo>
                  <a:pt x="2931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6" name=""/>
          <p:cNvSpPr/>
          <p:nvPr/>
        </p:nvSpPr>
        <p:spPr>
          <a:xfrm>
            <a:off x="7930440" y="2939760"/>
            <a:ext cx="44280" cy="169200"/>
          </a:xfrm>
          <a:custGeom>
            <a:avLst/>
            <a:gdLst/>
            <a:ahLst/>
            <a:rect l="0" t="0" r="r" b="b"/>
            <a:pathLst>
              <a:path w="123" h="470">
                <a:moveTo>
                  <a:pt x="0" y="0"/>
                </a:moveTo>
                <a:lnTo>
                  <a:pt x="123" y="0"/>
                </a:lnTo>
                <a:lnTo>
                  <a:pt x="12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7" name=""/>
          <p:cNvSpPr/>
          <p:nvPr/>
        </p:nvSpPr>
        <p:spPr>
          <a:xfrm>
            <a:off x="7974360" y="2939760"/>
            <a:ext cx="505080" cy="169200"/>
          </a:xfrm>
          <a:custGeom>
            <a:avLst/>
            <a:gdLst/>
            <a:ahLst/>
            <a:rect l="0" t="0" r="r" b="b"/>
            <a:pathLst>
              <a:path w="1403" h="470">
                <a:moveTo>
                  <a:pt x="0" y="0"/>
                </a:moveTo>
                <a:lnTo>
                  <a:pt x="1403" y="0"/>
                </a:lnTo>
                <a:lnTo>
                  <a:pt x="140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8" name=""/>
          <p:cNvSpPr/>
          <p:nvPr/>
        </p:nvSpPr>
        <p:spPr>
          <a:xfrm>
            <a:off x="8479080" y="2939760"/>
            <a:ext cx="1010520" cy="169200"/>
          </a:xfrm>
          <a:custGeom>
            <a:avLst/>
            <a:gdLst/>
            <a:ahLst/>
            <a:rect l="0" t="0" r="r" b="b"/>
            <a:pathLst>
              <a:path w="2807" h="470">
                <a:moveTo>
                  <a:pt x="0" y="0"/>
                </a:moveTo>
                <a:lnTo>
                  <a:pt x="2807" y="0"/>
                </a:lnTo>
                <a:lnTo>
                  <a:pt x="2807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9" name=""/>
          <p:cNvSpPr/>
          <p:nvPr/>
        </p:nvSpPr>
        <p:spPr>
          <a:xfrm>
            <a:off x="9489240" y="2939760"/>
            <a:ext cx="30960" cy="169200"/>
          </a:xfrm>
          <a:custGeom>
            <a:avLst/>
            <a:gdLst/>
            <a:ahLst/>
            <a:rect l="0" t="0" r="r" b="b"/>
            <a:pathLst>
              <a:path w="86" h="470">
                <a:moveTo>
                  <a:pt x="0" y="0"/>
                </a:moveTo>
                <a:lnTo>
                  <a:pt x="86" y="0"/>
                </a:lnTo>
                <a:lnTo>
                  <a:pt x="86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0" name=""/>
          <p:cNvSpPr/>
          <p:nvPr/>
        </p:nvSpPr>
        <p:spPr>
          <a:xfrm>
            <a:off x="9519840" y="2939760"/>
            <a:ext cx="504720" cy="169200"/>
          </a:xfrm>
          <a:custGeom>
            <a:avLst/>
            <a:gdLst/>
            <a:ahLst/>
            <a:rect l="0" t="0" r="r" b="b"/>
            <a:pathLst>
              <a:path w="1402" h="470">
                <a:moveTo>
                  <a:pt x="0" y="0"/>
                </a:moveTo>
                <a:lnTo>
                  <a:pt x="1402" y="0"/>
                </a:lnTo>
                <a:lnTo>
                  <a:pt x="1402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1" name=""/>
          <p:cNvSpPr/>
          <p:nvPr/>
        </p:nvSpPr>
        <p:spPr>
          <a:xfrm>
            <a:off x="10024200" y="2939760"/>
            <a:ext cx="997200" cy="169200"/>
          </a:xfrm>
          <a:custGeom>
            <a:avLst/>
            <a:gdLst/>
            <a:ahLst/>
            <a:rect l="0" t="0" r="r" b="b"/>
            <a:pathLst>
              <a:path w="2770" h="470">
                <a:moveTo>
                  <a:pt x="0" y="0"/>
                </a:moveTo>
                <a:lnTo>
                  <a:pt x="2770" y="0"/>
                </a:lnTo>
                <a:lnTo>
                  <a:pt x="2770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2" name=""/>
          <p:cNvSpPr/>
          <p:nvPr/>
        </p:nvSpPr>
        <p:spPr>
          <a:xfrm>
            <a:off x="793440" y="3108600"/>
            <a:ext cx="437760" cy="168120"/>
          </a:xfrm>
          <a:custGeom>
            <a:avLst/>
            <a:gdLst/>
            <a:ahLst/>
            <a:rect l="0" t="0" r="r" b="b"/>
            <a:pathLst>
              <a:path w="1216" h="467">
                <a:moveTo>
                  <a:pt x="0" y="0"/>
                </a:moveTo>
                <a:lnTo>
                  <a:pt x="1216" y="0"/>
                </a:lnTo>
                <a:lnTo>
                  <a:pt x="1216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3" name=""/>
          <p:cNvSpPr/>
          <p:nvPr/>
        </p:nvSpPr>
        <p:spPr>
          <a:xfrm>
            <a:off x="1230840" y="3108600"/>
            <a:ext cx="727200" cy="168120"/>
          </a:xfrm>
          <a:custGeom>
            <a:avLst/>
            <a:gdLst/>
            <a:ahLst/>
            <a:rect l="0" t="0" r="r" b="b"/>
            <a:pathLst>
              <a:path w="2020" h="467">
                <a:moveTo>
                  <a:pt x="0" y="0"/>
                </a:moveTo>
                <a:lnTo>
                  <a:pt x="2020" y="0"/>
                </a:lnTo>
                <a:lnTo>
                  <a:pt x="2020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4" name=""/>
          <p:cNvSpPr/>
          <p:nvPr/>
        </p:nvSpPr>
        <p:spPr>
          <a:xfrm>
            <a:off x="1957680" y="3108600"/>
            <a:ext cx="1041480" cy="168120"/>
          </a:xfrm>
          <a:custGeom>
            <a:avLst/>
            <a:gdLst/>
            <a:ahLst/>
            <a:rect l="0" t="0" r="r" b="b"/>
            <a:pathLst>
              <a:path w="2893" h="467">
                <a:moveTo>
                  <a:pt x="0" y="0"/>
                </a:moveTo>
                <a:lnTo>
                  <a:pt x="2893" y="0"/>
                </a:lnTo>
                <a:lnTo>
                  <a:pt x="289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5" name=""/>
          <p:cNvSpPr/>
          <p:nvPr/>
        </p:nvSpPr>
        <p:spPr>
          <a:xfrm>
            <a:off x="2998800" y="3108600"/>
            <a:ext cx="631080" cy="168120"/>
          </a:xfrm>
          <a:custGeom>
            <a:avLst/>
            <a:gdLst/>
            <a:ahLst/>
            <a:rect l="0" t="0" r="r" b="b"/>
            <a:pathLst>
              <a:path w="1753" h="467">
                <a:moveTo>
                  <a:pt x="0" y="0"/>
                </a:moveTo>
                <a:lnTo>
                  <a:pt x="1753" y="0"/>
                </a:lnTo>
                <a:lnTo>
                  <a:pt x="175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6" name=""/>
          <p:cNvSpPr/>
          <p:nvPr/>
        </p:nvSpPr>
        <p:spPr>
          <a:xfrm>
            <a:off x="3629520" y="3108600"/>
            <a:ext cx="1152720" cy="168120"/>
          </a:xfrm>
          <a:custGeom>
            <a:avLst/>
            <a:gdLst/>
            <a:ahLst/>
            <a:rect l="0" t="0" r="r" b="b"/>
            <a:pathLst>
              <a:path w="3202" h="467">
                <a:moveTo>
                  <a:pt x="0" y="0"/>
                </a:moveTo>
                <a:lnTo>
                  <a:pt x="3202" y="0"/>
                </a:lnTo>
                <a:lnTo>
                  <a:pt x="3202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7" name=""/>
          <p:cNvSpPr/>
          <p:nvPr/>
        </p:nvSpPr>
        <p:spPr>
          <a:xfrm>
            <a:off x="4781880" y="3108600"/>
            <a:ext cx="44280" cy="168120"/>
          </a:xfrm>
          <a:custGeom>
            <a:avLst/>
            <a:gdLst/>
            <a:ahLst/>
            <a:rect l="0" t="0" r="r" b="b"/>
            <a:pathLst>
              <a:path w="123" h="467">
                <a:moveTo>
                  <a:pt x="0" y="0"/>
                </a:moveTo>
                <a:lnTo>
                  <a:pt x="123" y="0"/>
                </a:lnTo>
                <a:lnTo>
                  <a:pt x="12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8" name=""/>
          <p:cNvSpPr/>
          <p:nvPr/>
        </p:nvSpPr>
        <p:spPr>
          <a:xfrm>
            <a:off x="4825800" y="3108600"/>
            <a:ext cx="1081080" cy="168120"/>
          </a:xfrm>
          <a:custGeom>
            <a:avLst/>
            <a:gdLst/>
            <a:ahLst/>
            <a:rect l="0" t="0" r="r" b="b"/>
            <a:pathLst>
              <a:path w="3003" h="467">
                <a:moveTo>
                  <a:pt x="0" y="0"/>
                </a:moveTo>
                <a:lnTo>
                  <a:pt x="3003" y="0"/>
                </a:lnTo>
                <a:lnTo>
                  <a:pt x="300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9" name=""/>
          <p:cNvSpPr/>
          <p:nvPr/>
        </p:nvSpPr>
        <p:spPr>
          <a:xfrm>
            <a:off x="5906520" y="3108600"/>
            <a:ext cx="419400" cy="168120"/>
          </a:xfrm>
          <a:custGeom>
            <a:avLst/>
            <a:gdLst/>
            <a:ahLst/>
            <a:rect l="0" t="0" r="r" b="b"/>
            <a:pathLst>
              <a:path w="1165" h="467">
                <a:moveTo>
                  <a:pt x="0" y="0"/>
                </a:moveTo>
                <a:lnTo>
                  <a:pt x="1165" y="0"/>
                </a:lnTo>
                <a:lnTo>
                  <a:pt x="1165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0" name=""/>
          <p:cNvSpPr/>
          <p:nvPr/>
        </p:nvSpPr>
        <p:spPr>
          <a:xfrm>
            <a:off x="6325560" y="3108600"/>
            <a:ext cx="46080" cy="168120"/>
          </a:xfrm>
          <a:custGeom>
            <a:avLst/>
            <a:gdLst/>
            <a:ahLst/>
            <a:rect l="0" t="0" r="r" b="b"/>
            <a:pathLst>
              <a:path w="128" h="467">
                <a:moveTo>
                  <a:pt x="0" y="0"/>
                </a:moveTo>
                <a:lnTo>
                  <a:pt x="128" y="0"/>
                </a:lnTo>
                <a:lnTo>
                  <a:pt x="128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1" name=""/>
          <p:cNvSpPr/>
          <p:nvPr/>
        </p:nvSpPr>
        <p:spPr>
          <a:xfrm>
            <a:off x="6371280" y="3108600"/>
            <a:ext cx="504720" cy="168120"/>
          </a:xfrm>
          <a:custGeom>
            <a:avLst/>
            <a:gdLst/>
            <a:ahLst/>
            <a:rect l="0" t="0" r="r" b="b"/>
            <a:pathLst>
              <a:path w="1402" h="467">
                <a:moveTo>
                  <a:pt x="0" y="0"/>
                </a:moveTo>
                <a:lnTo>
                  <a:pt x="1402" y="0"/>
                </a:lnTo>
                <a:lnTo>
                  <a:pt x="1402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2" name=""/>
          <p:cNvSpPr/>
          <p:nvPr/>
        </p:nvSpPr>
        <p:spPr>
          <a:xfrm>
            <a:off x="6875640" y="3108600"/>
            <a:ext cx="1055160" cy="168120"/>
          </a:xfrm>
          <a:custGeom>
            <a:avLst/>
            <a:gdLst/>
            <a:ahLst/>
            <a:rect l="0" t="0" r="r" b="b"/>
            <a:pathLst>
              <a:path w="2931" h="467">
                <a:moveTo>
                  <a:pt x="0" y="0"/>
                </a:moveTo>
                <a:lnTo>
                  <a:pt x="2931" y="0"/>
                </a:lnTo>
                <a:lnTo>
                  <a:pt x="2931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3" name=""/>
          <p:cNvSpPr/>
          <p:nvPr/>
        </p:nvSpPr>
        <p:spPr>
          <a:xfrm>
            <a:off x="7930440" y="3108600"/>
            <a:ext cx="44280" cy="168120"/>
          </a:xfrm>
          <a:custGeom>
            <a:avLst/>
            <a:gdLst/>
            <a:ahLst/>
            <a:rect l="0" t="0" r="r" b="b"/>
            <a:pathLst>
              <a:path w="123" h="467">
                <a:moveTo>
                  <a:pt x="0" y="0"/>
                </a:moveTo>
                <a:lnTo>
                  <a:pt x="123" y="0"/>
                </a:lnTo>
                <a:lnTo>
                  <a:pt x="12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4" name=""/>
          <p:cNvSpPr/>
          <p:nvPr/>
        </p:nvSpPr>
        <p:spPr>
          <a:xfrm>
            <a:off x="7974360" y="3108600"/>
            <a:ext cx="505080" cy="168120"/>
          </a:xfrm>
          <a:custGeom>
            <a:avLst/>
            <a:gdLst/>
            <a:ahLst/>
            <a:rect l="0" t="0" r="r" b="b"/>
            <a:pathLst>
              <a:path w="1403" h="467">
                <a:moveTo>
                  <a:pt x="0" y="0"/>
                </a:moveTo>
                <a:lnTo>
                  <a:pt x="1403" y="0"/>
                </a:lnTo>
                <a:lnTo>
                  <a:pt x="140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5" name=""/>
          <p:cNvSpPr/>
          <p:nvPr/>
        </p:nvSpPr>
        <p:spPr>
          <a:xfrm>
            <a:off x="8479080" y="3108600"/>
            <a:ext cx="1010520" cy="168120"/>
          </a:xfrm>
          <a:custGeom>
            <a:avLst/>
            <a:gdLst/>
            <a:ahLst/>
            <a:rect l="0" t="0" r="r" b="b"/>
            <a:pathLst>
              <a:path w="2807" h="467">
                <a:moveTo>
                  <a:pt x="0" y="0"/>
                </a:moveTo>
                <a:lnTo>
                  <a:pt x="2807" y="0"/>
                </a:lnTo>
                <a:lnTo>
                  <a:pt x="2807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6" name=""/>
          <p:cNvSpPr/>
          <p:nvPr/>
        </p:nvSpPr>
        <p:spPr>
          <a:xfrm>
            <a:off x="9489240" y="3108600"/>
            <a:ext cx="30960" cy="168120"/>
          </a:xfrm>
          <a:custGeom>
            <a:avLst/>
            <a:gdLst/>
            <a:ahLst/>
            <a:rect l="0" t="0" r="r" b="b"/>
            <a:pathLst>
              <a:path w="86" h="467">
                <a:moveTo>
                  <a:pt x="0" y="0"/>
                </a:moveTo>
                <a:lnTo>
                  <a:pt x="86" y="0"/>
                </a:lnTo>
                <a:lnTo>
                  <a:pt x="86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7" name=""/>
          <p:cNvSpPr/>
          <p:nvPr/>
        </p:nvSpPr>
        <p:spPr>
          <a:xfrm>
            <a:off x="9519840" y="3108600"/>
            <a:ext cx="504720" cy="168120"/>
          </a:xfrm>
          <a:custGeom>
            <a:avLst/>
            <a:gdLst/>
            <a:ahLst/>
            <a:rect l="0" t="0" r="r" b="b"/>
            <a:pathLst>
              <a:path w="1402" h="467">
                <a:moveTo>
                  <a:pt x="0" y="0"/>
                </a:moveTo>
                <a:lnTo>
                  <a:pt x="1402" y="0"/>
                </a:lnTo>
                <a:lnTo>
                  <a:pt x="1402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8" name=""/>
          <p:cNvSpPr/>
          <p:nvPr/>
        </p:nvSpPr>
        <p:spPr>
          <a:xfrm>
            <a:off x="793440" y="3108600"/>
            <a:ext cx="10227960" cy="337320"/>
          </a:xfrm>
          <a:custGeom>
            <a:avLst/>
            <a:gdLst/>
            <a:ahLst/>
            <a:rect l="0" t="0" r="r" b="b"/>
            <a:pathLst>
              <a:path w="28411" h="937">
                <a:moveTo>
                  <a:pt x="25642" y="0"/>
                </a:moveTo>
                <a:lnTo>
                  <a:pt x="28411" y="0"/>
                </a:lnTo>
                <a:lnTo>
                  <a:pt x="28411" y="467"/>
                </a:lnTo>
                <a:lnTo>
                  <a:pt x="25642" y="467"/>
                </a:lnTo>
                <a:lnTo>
                  <a:pt x="25642" y="0"/>
                </a:lnTo>
                <a:moveTo>
                  <a:pt x="0" y="467"/>
                </a:moveTo>
                <a:lnTo>
                  <a:pt x="1215" y="467"/>
                </a:lnTo>
                <a:lnTo>
                  <a:pt x="1215" y="937"/>
                </a:lnTo>
                <a:lnTo>
                  <a:pt x="0" y="937"/>
                </a:lnTo>
                <a:lnTo>
                  <a:pt x="0" y="4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9" name=""/>
          <p:cNvSpPr/>
          <p:nvPr/>
        </p:nvSpPr>
        <p:spPr>
          <a:xfrm>
            <a:off x="1230840" y="3276360"/>
            <a:ext cx="727200" cy="169560"/>
          </a:xfrm>
          <a:custGeom>
            <a:avLst/>
            <a:gdLst/>
            <a:ahLst/>
            <a:rect l="0" t="0" r="r" b="b"/>
            <a:pathLst>
              <a:path w="2020" h="471">
                <a:moveTo>
                  <a:pt x="0" y="0"/>
                </a:moveTo>
                <a:lnTo>
                  <a:pt x="2020" y="0"/>
                </a:lnTo>
                <a:lnTo>
                  <a:pt x="2020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0" name=""/>
          <p:cNvSpPr/>
          <p:nvPr/>
        </p:nvSpPr>
        <p:spPr>
          <a:xfrm>
            <a:off x="1957680" y="3276360"/>
            <a:ext cx="1041480" cy="169560"/>
          </a:xfrm>
          <a:custGeom>
            <a:avLst/>
            <a:gdLst/>
            <a:ahLst/>
            <a:rect l="0" t="0" r="r" b="b"/>
            <a:pathLst>
              <a:path w="2893" h="471">
                <a:moveTo>
                  <a:pt x="0" y="0"/>
                </a:moveTo>
                <a:lnTo>
                  <a:pt x="2893" y="0"/>
                </a:lnTo>
                <a:lnTo>
                  <a:pt x="289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1" name=""/>
          <p:cNvSpPr/>
          <p:nvPr/>
        </p:nvSpPr>
        <p:spPr>
          <a:xfrm>
            <a:off x="2998800" y="3276360"/>
            <a:ext cx="631080" cy="169560"/>
          </a:xfrm>
          <a:custGeom>
            <a:avLst/>
            <a:gdLst/>
            <a:ahLst/>
            <a:rect l="0" t="0" r="r" b="b"/>
            <a:pathLst>
              <a:path w="1753" h="471">
                <a:moveTo>
                  <a:pt x="0" y="0"/>
                </a:moveTo>
                <a:lnTo>
                  <a:pt x="1753" y="0"/>
                </a:lnTo>
                <a:lnTo>
                  <a:pt x="175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2" name=""/>
          <p:cNvSpPr/>
          <p:nvPr/>
        </p:nvSpPr>
        <p:spPr>
          <a:xfrm>
            <a:off x="3629520" y="3276360"/>
            <a:ext cx="1152720" cy="169560"/>
          </a:xfrm>
          <a:custGeom>
            <a:avLst/>
            <a:gdLst/>
            <a:ahLst/>
            <a:rect l="0" t="0" r="r" b="b"/>
            <a:pathLst>
              <a:path w="3202" h="471">
                <a:moveTo>
                  <a:pt x="0" y="0"/>
                </a:moveTo>
                <a:lnTo>
                  <a:pt x="3202" y="0"/>
                </a:lnTo>
                <a:lnTo>
                  <a:pt x="3202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3" name=""/>
          <p:cNvSpPr/>
          <p:nvPr/>
        </p:nvSpPr>
        <p:spPr>
          <a:xfrm>
            <a:off x="4781880" y="3276360"/>
            <a:ext cx="44280" cy="169560"/>
          </a:xfrm>
          <a:custGeom>
            <a:avLst/>
            <a:gdLst/>
            <a:ahLst/>
            <a:rect l="0" t="0" r="r" b="b"/>
            <a:pathLst>
              <a:path w="123" h="471">
                <a:moveTo>
                  <a:pt x="0" y="0"/>
                </a:moveTo>
                <a:lnTo>
                  <a:pt x="123" y="0"/>
                </a:lnTo>
                <a:lnTo>
                  <a:pt x="12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4" name=""/>
          <p:cNvSpPr/>
          <p:nvPr/>
        </p:nvSpPr>
        <p:spPr>
          <a:xfrm>
            <a:off x="4825800" y="3276360"/>
            <a:ext cx="505080" cy="169560"/>
          </a:xfrm>
          <a:custGeom>
            <a:avLst/>
            <a:gdLst/>
            <a:ahLst/>
            <a:rect l="0" t="0" r="r" b="b"/>
            <a:pathLst>
              <a:path w="1403" h="471">
                <a:moveTo>
                  <a:pt x="0" y="0"/>
                </a:moveTo>
                <a:lnTo>
                  <a:pt x="1403" y="0"/>
                </a:lnTo>
                <a:lnTo>
                  <a:pt x="140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c6e0b4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5" name=""/>
          <p:cNvSpPr/>
          <p:nvPr/>
        </p:nvSpPr>
        <p:spPr>
          <a:xfrm>
            <a:off x="5330520" y="3276360"/>
            <a:ext cx="995400" cy="169560"/>
          </a:xfrm>
          <a:custGeom>
            <a:avLst/>
            <a:gdLst/>
            <a:ahLst/>
            <a:rect l="0" t="0" r="r" b="b"/>
            <a:pathLst>
              <a:path w="2765" h="471">
                <a:moveTo>
                  <a:pt x="0" y="0"/>
                </a:moveTo>
                <a:lnTo>
                  <a:pt x="2765" y="0"/>
                </a:lnTo>
                <a:lnTo>
                  <a:pt x="2765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6" name=""/>
          <p:cNvSpPr/>
          <p:nvPr/>
        </p:nvSpPr>
        <p:spPr>
          <a:xfrm>
            <a:off x="6325560" y="3276360"/>
            <a:ext cx="46080" cy="169560"/>
          </a:xfrm>
          <a:custGeom>
            <a:avLst/>
            <a:gdLst/>
            <a:ahLst/>
            <a:rect l="0" t="0" r="r" b="b"/>
            <a:pathLst>
              <a:path w="128" h="471">
                <a:moveTo>
                  <a:pt x="0" y="0"/>
                </a:moveTo>
                <a:lnTo>
                  <a:pt x="128" y="0"/>
                </a:lnTo>
                <a:lnTo>
                  <a:pt x="128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7" name=""/>
          <p:cNvSpPr/>
          <p:nvPr/>
        </p:nvSpPr>
        <p:spPr>
          <a:xfrm>
            <a:off x="6371280" y="3276360"/>
            <a:ext cx="504720" cy="169560"/>
          </a:xfrm>
          <a:custGeom>
            <a:avLst/>
            <a:gdLst/>
            <a:ahLst/>
            <a:rect l="0" t="0" r="r" b="b"/>
            <a:pathLst>
              <a:path w="1402" h="471">
                <a:moveTo>
                  <a:pt x="0" y="0"/>
                </a:moveTo>
                <a:lnTo>
                  <a:pt x="1402" y="0"/>
                </a:lnTo>
                <a:lnTo>
                  <a:pt x="1402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8" name=""/>
          <p:cNvSpPr/>
          <p:nvPr/>
        </p:nvSpPr>
        <p:spPr>
          <a:xfrm>
            <a:off x="6875640" y="3276360"/>
            <a:ext cx="1055160" cy="169560"/>
          </a:xfrm>
          <a:custGeom>
            <a:avLst/>
            <a:gdLst/>
            <a:ahLst/>
            <a:rect l="0" t="0" r="r" b="b"/>
            <a:pathLst>
              <a:path w="2931" h="471">
                <a:moveTo>
                  <a:pt x="0" y="0"/>
                </a:moveTo>
                <a:lnTo>
                  <a:pt x="2931" y="0"/>
                </a:lnTo>
                <a:lnTo>
                  <a:pt x="2931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9" name=""/>
          <p:cNvSpPr/>
          <p:nvPr/>
        </p:nvSpPr>
        <p:spPr>
          <a:xfrm>
            <a:off x="7930440" y="3276360"/>
            <a:ext cx="44280" cy="169560"/>
          </a:xfrm>
          <a:custGeom>
            <a:avLst/>
            <a:gdLst/>
            <a:ahLst/>
            <a:rect l="0" t="0" r="r" b="b"/>
            <a:pathLst>
              <a:path w="123" h="471">
                <a:moveTo>
                  <a:pt x="0" y="0"/>
                </a:moveTo>
                <a:lnTo>
                  <a:pt x="123" y="0"/>
                </a:lnTo>
                <a:lnTo>
                  <a:pt x="12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0" name=""/>
          <p:cNvSpPr/>
          <p:nvPr/>
        </p:nvSpPr>
        <p:spPr>
          <a:xfrm>
            <a:off x="7974360" y="3276360"/>
            <a:ext cx="505080" cy="169560"/>
          </a:xfrm>
          <a:custGeom>
            <a:avLst/>
            <a:gdLst/>
            <a:ahLst/>
            <a:rect l="0" t="0" r="r" b="b"/>
            <a:pathLst>
              <a:path w="1403" h="471">
                <a:moveTo>
                  <a:pt x="0" y="0"/>
                </a:moveTo>
                <a:lnTo>
                  <a:pt x="1403" y="0"/>
                </a:lnTo>
                <a:lnTo>
                  <a:pt x="140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1" name=""/>
          <p:cNvSpPr/>
          <p:nvPr/>
        </p:nvSpPr>
        <p:spPr>
          <a:xfrm>
            <a:off x="8479080" y="3276360"/>
            <a:ext cx="1010520" cy="169560"/>
          </a:xfrm>
          <a:custGeom>
            <a:avLst/>
            <a:gdLst/>
            <a:ahLst/>
            <a:rect l="0" t="0" r="r" b="b"/>
            <a:pathLst>
              <a:path w="2807" h="471">
                <a:moveTo>
                  <a:pt x="0" y="0"/>
                </a:moveTo>
                <a:lnTo>
                  <a:pt x="2807" y="0"/>
                </a:lnTo>
                <a:lnTo>
                  <a:pt x="2807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2" name=""/>
          <p:cNvSpPr/>
          <p:nvPr/>
        </p:nvSpPr>
        <p:spPr>
          <a:xfrm>
            <a:off x="9489240" y="3276360"/>
            <a:ext cx="30960" cy="169560"/>
          </a:xfrm>
          <a:custGeom>
            <a:avLst/>
            <a:gdLst/>
            <a:ahLst/>
            <a:rect l="0" t="0" r="r" b="b"/>
            <a:pathLst>
              <a:path w="86" h="471">
                <a:moveTo>
                  <a:pt x="0" y="0"/>
                </a:moveTo>
                <a:lnTo>
                  <a:pt x="86" y="0"/>
                </a:lnTo>
                <a:lnTo>
                  <a:pt x="86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3" name=""/>
          <p:cNvSpPr/>
          <p:nvPr/>
        </p:nvSpPr>
        <p:spPr>
          <a:xfrm>
            <a:off x="9519840" y="3276360"/>
            <a:ext cx="504720" cy="169560"/>
          </a:xfrm>
          <a:custGeom>
            <a:avLst/>
            <a:gdLst/>
            <a:ahLst/>
            <a:rect l="0" t="0" r="r" b="b"/>
            <a:pathLst>
              <a:path w="1402" h="471">
                <a:moveTo>
                  <a:pt x="0" y="0"/>
                </a:moveTo>
                <a:lnTo>
                  <a:pt x="1402" y="0"/>
                </a:lnTo>
                <a:lnTo>
                  <a:pt x="1402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4" name=""/>
          <p:cNvSpPr/>
          <p:nvPr/>
        </p:nvSpPr>
        <p:spPr>
          <a:xfrm>
            <a:off x="793440" y="3276360"/>
            <a:ext cx="10227960" cy="265680"/>
          </a:xfrm>
          <a:custGeom>
            <a:avLst/>
            <a:gdLst/>
            <a:ahLst/>
            <a:rect l="0" t="0" r="r" b="b"/>
            <a:pathLst>
              <a:path w="28411" h="738">
                <a:moveTo>
                  <a:pt x="25642" y="0"/>
                </a:moveTo>
                <a:lnTo>
                  <a:pt x="28411" y="0"/>
                </a:lnTo>
                <a:lnTo>
                  <a:pt x="28411" y="471"/>
                </a:lnTo>
                <a:lnTo>
                  <a:pt x="25642" y="471"/>
                </a:lnTo>
                <a:lnTo>
                  <a:pt x="25642" y="0"/>
                </a:lnTo>
                <a:moveTo>
                  <a:pt x="0" y="471"/>
                </a:moveTo>
                <a:lnTo>
                  <a:pt x="1215" y="471"/>
                </a:lnTo>
                <a:lnTo>
                  <a:pt x="1215" y="738"/>
                </a:lnTo>
                <a:lnTo>
                  <a:pt x="0" y="738"/>
                </a:lnTo>
                <a:lnTo>
                  <a:pt x="0" y="471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5" name=""/>
          <p:cNvSpPr/>
          <p:nvPr/>
        </p:nvSpPr>
        <p:spPr>
          <a:xfrm>
            <a:off x="1230840" y="3445560"/>
            <a:ext cx="727200" cy="96480"/>
          </a:xfrm>
          <a:custGeom>
            <a:avLst/>
            <a:gdLst/>
            <a:ahLst/>
            <a:rect l="0" t="0" r="r" b="b"/>
            <a:pathLst>
              <a:path w="2020" h="268">
                <a:moveTo>
                  <a:pt x="0" y="0"/>
                </a:moveTo>
                <a:lnTo>
                  <a:pt x="2020" y="0"/>
                </a:lnTo>
                <a:lnTo>
                  <a:pt x="202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6" name=""/>
          <p:cNvSpPr/>
          <p:nvPr/>
        </p:nvSpPr>
        <p:spPr>
          <a:xfrm>
            <a:off x="1957680" y="3445560"/>
            <a:ext cx="997200" cy="96480"/>
          </a:xfrm>
          <a:custGeom>
            <a:avLst/>
            <a:gdLst/>
            <a:ahLst/>
            <a:rect l="0" t="0" r="r" b="b"/>
            <a:pathLst>
              <a:path w="2770" h="268">
                <a:moveTo>
                  <a:pt x="0" y="0"/>
                </a:moveTo>
                <a:lnTo>
                  <a:pt x="2770" y="0"/>
                </a:lnTo>
                <a:lnTo>
                  <a:pt x="277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7" name=""/>
          <p:cNvSpPr/>
          <p:nvPr/>
        </p:nvSpPr>
        <p:spPr>
          <a:xfrm>
            <a:off x="793440" y="3445560"/>
            <a:ext cx="10227960" cy="192240"/>
          </a:xfrm>
          <a:custGeom>
            <a:avLst/>
            <a:gdLst/>
            <a:ahLst/>
            <a:rect l="0" t="0" r="r" b="b"/>
            <a:pathLst>
              <a:path w="28411" h="534">
                <a:moveTo>
                  <a:pt x="6003" y="0"/>
                </a:moveTo>
                <a:lnTo>
                  <a:pt x="28411" y="0"/>
                </a:lnTo>
                <a:lnTo>
                  <a:pt x="28411" y="267"/>
                </a:lnTo>
                <a:lnTo>
                  <a:pt x="6003" y="267"/>
                </a:lnTo>
                <a:lnTo>
                  <a:pt x="6003" y="0"/>
                </a:lnTo>
                <a:moveTo>
                  <a:pt x="0" y="267"/>
                </a:moveTo>
                <a:lnTo>
                  <a:pt x="1215" y="267"/>
                </a:lnTo>
                <a:lnTo>
                  <a:pt x="1215" y="534"/>
                </a:lnTo>
                <a:lnTo>
                  <a:pt x="0" y="534"/>
                </a:lnTo>
                <a:lnTo>
                  <a:pt x="0" y="2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8" name=""/>
          <p:cNvSpPr/>
          <p:nvPr/>
        </p:nvSpPr>
        <p:spPr>
          <a:xfrm>
            <a:off x="1230840" y="3541680"/>
            <a:ext cx="727200" cy="96120"/>
          </a:xfrm>
          <a:custGeom>
            <a:avLst/>
            <a:gdLst/>
            <a:ahLst/>
            <a:rect l="0" t="0" r="r" b="b"/>
            <a:pathLst>
              <a:path w="2020" h="267">
                <a:moveTo>
                  <a:pt x="0" y="0"/>
                </a:moveTo>
                <a:lnTo>
                  <a:pt x="2020" y="0"/>
                </a:lnTo>
                <a:lnTo>
                  <a:pt x="2020" y="267"/>
                </a:lnTo>
                <a:lnTo>
                  <a:pt x="0" y="267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9" name=""/>
          <p:cNvSpPr/>
          <p:nvPr/>
        </p:nvSpPr>
        <p:spPr>
          <a:xfrm>
            <a:off x="1957680" y="3541680"/>
            <a:ext cx="8643240" cy="96120"/>
          </a:xfrm>
          <a:custGeom>
            <a:avLst/>
            <a:gdLst/>
            <a:ahLst/>
            <a:rect l="0" t="0" r="r" b="b"/>
            <a:pathLst>
              <a:path w="24009" h="267">
                <a:moveTo>
                  <a:pt x="0" y="0"/>
                </a:moveTo>
                <a:lnTo>
                  <a:pt x="24009" y="0"/>
                </a:lnTo>
                <a:lnTo>
                  <a:pt x="24009" y="267"/>
                </a:lnTo>
                <a:lnTo>
                  <a:pt x="0" y="2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0" name=""/>
          <p:cNvSpPr/>
          <p:nvPr/>
        </p:nvSpPr>
        <p:spPr>
          <a:xfrm>
            <a:off x="10600560" y="3541680"/>
            <a:ext cx="420840" cy="96120"/>
          </a:xfrm>
          <a:custGeom>
            <a:avLst/>
            <a:gdLst/>
            <a:ahLst/>
            <a:rect l="0" t="0" r="r" b="b"/>
            <a:pathLst>
              <a:path w="1169" h="267">
                <a:moveTo>
                  <a:pt x="0" y="0"/>
                </a:moveTo>
                <a:lnTo>
                  <a:pt x="1169" y="0"/>
                </a:lnTo>
                <a:lnTo>
                  <a:pt x="1169" y="267"/>
                </a:lnTo>
                <a:lnTo>
                  <a:pt x="0" y="2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1" name=""/>
          <p:cNvSpPr/>
          <p:nvPr/>
        </p:nvSpPr>
        <p:spPr>
          <a:xfrm>
            <a:off x="793440" y="3637440"/>
            <a:ext cx="437760" cy="96480"/>
          </a:xfrm>
          <a:custGeom>
            <a:avLst/>
            <a:gdLst/>
            <a:ahLst/>
            <a:rect l="0" t="0" r="r" b="b"/>
            <a:pathLst>
              <a:path w="1216" h="268">
                <a:moveTo>
                  <a:pt x="0" y="0"/>
                </a:moveTo>
                <a:lnTo>
                  <a:pt x="1216" y="0"/>
                </a:lnTo>
                <a:lnTo>
                  <a:pt x="1216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2" name=""/>
          <p:cNvSpPr/>
          <p:nvPr/>
        </p:nvSpPr>
        <p:spPr>
          <a:xfrm>
            <a:off x="1230840" y="3637440"/>
            <a:ext cx="727200" cy="96480"/>
          </a:xfrm>
          <a:custGeom>
            <a:avLst/>
            <a:gdLst/>
            <a:ahLst/>
            <a:rect l="0" t="0" r="r" b="b"/>
            <a:pathLst>
              <a:path w="2020" h="268">
                <a:moveTo>
                  <a:pt x="0" y="0"/>
                </a:moveTo>
                <a:lnTo>
                  <a:pt x="2020" y="0"/>
                </a:lnTo>
                <a:lnTo>
                  <a:pt x="202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3" name=""/>
          <p:cNvSpPr/>
          <p:nvPr/>
        </p:nvSpPr>
        <p:spPr>
          <a:xfrm>
            <a:off x="1957680" y="3637440"/>
            <a:ext cx="8643240" cy="96480"/>
          </a:xfrm>
          <a:custGeom>
            <a:avLst/>
            <a:gdLst/>
            <a:ahLst/>
            <a:rect l="0" t="0" r="r" b="b"/>
            <a:pathLst>
              <a:path w="24009" h="268">
                <a:moveTo>
                  <a:pt x="0" y="0"/>
                </a:moveTo>
                <a:lnTo>
                  <a:pt x="24009" y="0"/>
                </a:lnTo>
                <a:lnTo>
                  <a:pt x="24009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4" name=""/>
          <p:cNvSpPr/>
          <p:nvPr/>
        </p:nvSpPr>
        <p:spPr>
          <a:xfrm>
            <a:off x="10600560" y="3637440"/>
            <a:ext cx="420840" cy="96480"/>
          </a:xfrm>
          <a:custGeom>
            <a:avLst/>
            <a:gdLst/>
            <a:ahLst/>
            <a:rect l="0" t="0" r="r" b="b"/>
            <a:pathLst>
              <a:path w="1169" h="268">
                <a:moveTo>
                  <a:pt x="0" y="0"/>
                </a:moveTo>
                <a:lnTo>
                  <a:pt x="1169" y="0"/>
                </a:lnTo>
                <a:lnTo>
                  <a:pt x="1169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5" name=""/>
          <p:cNvSpPr/>
          <p:nvPr/>
        </p:nvSpPr>
        <p:spPr>
          <a:xfrm>
            <a:off x="793440" y="3733560"/>
            <a:ext cx="10227960" cy="169560"/>
          </a:xfrm>
          <a:custGeom>
            <a:avLst/>
            <a:gdLst/>
            <a:ahLst/>
            <a:rect l="0" t="0" r="r" b="b"/>
            <a:pathLst>
              <a:path w="28411" h="471">
                <a:moveTo>
                  <a:pt x="0" y="0"/>
                </a:moveTo>
                <a:lnTo>
                  <a:pt x="28411" y="0"/>
                </a:lnTo>
                <a:lnTo>
                  <a:pt x="28411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6" name=""/>
          <p:cNvSpPr/>
          <p:nvPr/>
        </p:nvSpPr>
        <p:spPr>
          <a:xfrm>
            <a:off x="1200240" y="2476440"/>
            <a:ext cx="0" cy="1260360"/>
          </a:xfrm>
          <a:prstGeom prst="line">
            <a:avLst/>
          </a:prstGeom>
          <a:ln w="57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880" rIns="2880" tIns="2880" bIns="2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7" name=""/>
          <p:cNvSpPr/>
          <p:nvPr/>
        </p:nvSpPr>
        <p:spPr>
          <a:xfrm>
            <a:off x="1230840" y="274752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280" rIns="8280" tIns="-8280" bIns="-82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8" name=""/>
          <p:cNvSpPr/>
          <p:nvPr/>
        </p:nvSpPr>
        <p:spPr>
          <a:xfrm>
            <a:off x="1230840" y="284364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280" rIns="8280" tIns="-8280" bIns="-82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9" name=""/>
          <p:cNvSpPr/>
          <p:nvPr/>
        </p:nvSpPr>
        <p:spPr>
          <a:xfrm>
            <a:off x="1230840" y="293976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280" rIns="8280" tIns="-8280" bIns="-82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0" name=""/>
          <p:cNvSpPr/>
          <p:nvPr/>
        </p:nvSpPr>
        <p:spPr>
          <a:xfrm>
            <a:off x="1230840" y="310860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280" rIns="8280" tIns="-8280" bIns="-82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1" name=""/>
          <p:cNvSpPr/>
          <p:nvPr/>
        </p:nvSpPr>
        <p:spPr>
          <a:xfrm>
            <a:off x="1230840" y="327636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280" rIns="8280" tIns="-8280" bIns="-82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2" name=""/>
          <p:cNvSpPr/>
          <p:nvPr/>
        </p:nvSpPr>
        <p:spPr>
          <a:xfrm>
            <a:off x="1230840" y="344556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280" rIns="8280" tIns="-8280" bIns="-82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3" name=""/>
          <p:cNvSpPr/>
          <p:nvPr/>
        </p:nvSpPr>
        <p:spPr>
          <a:xfrm>
            <a:off x="1230840" y="354168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280" rIns="8280" tIns="-8280" bIns="-82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4" name=""/>
          <p:cNvSpPr/>
          <p:nvPr/>
        </p:nvSpPr>
        <p:spPr>
          <a:xfrm>
            <a:off x="1230840" y="363744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280" rIns="8280" tIns="-8280" bIns="-82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5" name=""/>
          <p:cNvSpPr/>
          <p:nvPr/>
        </p:nvSpPr>
        <p:spPr>
          <a:xfrm>
            <a:off x="792000" y="3733560"/>
            <a:ext cx="410040" cy="0"/>
          </a:xfrm>
          <a:prstGeom prst="line">
            <a:avLst/>
          </a:prstGeom>
          <a:ln w="57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880" rIns="2880" tIns="-2880" bIns="-2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6" name=""/>
          <p:cNvSpPr/>
          <p:nvPr/>
        </p:nvSpPr>
        <p:spPr>
          <a:xfrm>
            <a:off x="793440" y="2476440"/>
            <a:ext cx="0" cy="1260360"/>
          </a:xfrm>
          <a:prstGeom prst="line">
            <a:avLst/>
          </a:prstGeom>
          <a:ln w="57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880" rIns="2880" tIns="2880" bIns="2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7" name=""/>
          <p:cNvSpPr/>
          <p:nvPr/>
        </p:nvSpPr>
        <p:spPr>
          <a:xfrm>
            <a:off x="792000" y="2477880"/>
            <a:ext cx="410040" cy="0"/>
          </a:xfrm>
          <a:prstGeom prst="line">
            <a:avLst/>
          </a:prstGeom>
          <a:ln w="57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880" rIns="2880" tIns="-2880" bIns="-2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8" name=""/>
          <p:cNvSpPr txBox="1"/>
          <p:nvPr/>
        </p:nvSpPr>
        <p:spPr>
          <a:xfrm>
            <a:off x="9873720" y="2566440"/>
            <a:ext cx="8694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CCTV(include POE System)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9" name=""/>
          <p:cNvSpPr txBox="1"/>
          <p:nvPr/>
        </p:nvSpPr>
        <p:spPr>
          <a:xfrm>
            <a:off x="8244360" y="2566440"/>
            <a:ext cx="10400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C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I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V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I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L 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E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N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G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+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S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T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R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U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C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T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U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R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E 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+ 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F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E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N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C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E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0" name=""/>
          <p:cNvSpPr txBox="1"/>
          <p:nvPr/>
        </p:nvSpPr>
        <p:spPr>
          <a:xfrm>
            <a:off x="6912360" y="2566440"/>
            <a:ext cx="497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PANELS [635W]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1" name=""/>
          <p:cNvSpPr txBox="1"/>
          <p:nvPr/>
        </p:nvSpPr>
        <p:spPr>
          <a:xfrm>
            <a:off x="5062320" y="2566440"/>
            <a:ext cx="10890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INVERTER [100kW] * 10SET/11SET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2" name=""/>
          <p:cNvSpPr txBox="1"/>
          <p:nvPr/>
        </p:nvSpPr>
        <p:spPr>
          <a:xfrm>
            <a:off x="3149640" y="2566440"/>
            <a:ext cx="16131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CUBICLE [1200kVA]+'DER-AVM'+PV MONITORING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3" name=""/>
          <p:cNvSpPr txBox="1"/>
          <p:nvPr/>
        </p:nvSpPr>
        <p:spPr>
          <a:xfrm>
            <a:off x="1688040" y="2566440"/>
            <a:ext cx="8740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PROJ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ECT 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DET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AIL, 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1000</a:t>
            </a:r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kWp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4" name=""/>
          <p:cNvSpPr txBox="1"/>
          <p:nvPr/>
        </p:nvSpPr>
        <p:spPr>
          <a:xfrm>
            <a:off x="10655280" y="275076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Won(\)/wp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5" name=""/>
          <p:cNvSpPr txBox="1"/>
          <p:nvPr/>
        </p:nvSpPr>
        <p:spPr>
          <a:xfrm>
            <a:off x="10161720" y="275076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Amount(\)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6" name=""/>
          <p:cNvSpPr txBox="1"/>
          <p:nvPr/>
        </p:nvSpPr>
        <p:spPr>
          <a:xfrm>
            <a:off x="9626760" y="275544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4"/>
                <a:ea typeface="CIDFont+F4"/>
              </a:rPr>
              <a:t>Company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7" name=""/>
          <p:cNvSpPr txBox="1"/>
          <p:nvPr/>
        </p:nvSpPr>
        <p:spPr>
          <a:xfrm>
            <a:off x="9097920" y="275544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4"/>
                <a:ea typeface="CIDFont+F4"/>
              </a:rPr>
              <a:t>Won(\)/wp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8" name=""/>
          <p:cNvSpPr txBox="1"/>
          <p:nvPr/>
        </p:nvSpPr>
        <p:spPr>
          <a:xfrm>
            <a:off x="8599680" y="275544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4"/>
                <a:ea typeface="CIDFont+F4"/>
              </a:rPr>
              <a:t>Amount(\)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9" name=""/>
          <p:cNvSpPr txBox="1"/>
          <p:nvPr/>
        </p:nvSpPr>
        <p:spPr>
          <a:xfrm>
            <a:off x="8083080" y="275544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4"/>
                <a:ea typeface="CIDFont+F4"/>
              </a:rPr>
              <a:t>Company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0" name=""/>
          <p:cNvSpPr txBox="1"/>
          <p:nvPr/>
        </p:nvSpPr>
        <p:spPr>
          <a:xfrm>
            <a:off x="7516080" y="275544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4"/>
                <a:ea typeface="CIDFont+F4"/>
              </a:rPr>
              <a:t>Won(\)/wp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1" name=""/>
          <p:cNvSpPr txBox="1"/>
          <p:nvPr/>
        </p:nvSpPr>
        <p:spPr>
          <a:xfrm>
            <a:off x="6994800" y="275544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4"/>
                <a:ea typeface="CIDFont+F4"/>
              </a:rPr>
              <a:t>Amount(\)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2" name=""/>
          <p:cNvSpPr txBox="1"/>
          <p:nvPr/>
        </p:nvSpPr>
        <p:spPr>
          <a:xfrm>
            <a:off x="6478200" y="275544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4"/>
                <a:ea typeface="CIDFont+F4"/>
              </a:rPr>
              <a:t>Company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3" name=""/>
          <p:cNvSpPr txBox="1"/>
          <p:nvPr/>
        </p:nvSpPr>
        <p:spPr>
          <a:xfrm>
            <a:off x="5961600" y="274932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Won(\)/wp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4" name=""/>
          <p:cNvSpPr txBox="1"/>
          <p:nvPr/>
        </p:nvSpPr>
        <p:spPr>
          <a:xfrm>
            <a:off x="5467680" y="274932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Amount(\)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5" name=""/>
          <p:cNvSpPr txBox="1"/>
          <p:nvPr/>
        </p:nvSpPr>
        <p:spPr>
          <a:xfrm>
            <a:off x="4935960" y="274932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Company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6" name=""/>
          <p:cNvSpPr txBox="1"/>
          <p:nvPr/>
        </p:nvSpPr>
        <p:spPr>
          <a:xfrm>
            <a:off x="4338360" y="274932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Won(\)/wp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7" name=""/>
          <p:cNvSpPr txBox="1"/>
          <p:nvPr/>
        </p:nvSpPr>
        <p:spPr>
          <a:xfrm>
            <a:off x="3767040" y="274932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Amount(\)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8" name=""/>
          <p:cNvSpPr txBox="1"/>
          <p:nvPr/>
        </p:nvSpPr>
        <p:spPr>
          <a:xfrm>
            <a:off x="3170880" y="274932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Company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9" name=""/>
          <p:cNvSpPr txBox="1"/>
          <p:nvPr/>
        </p:nvSpPr>
        <p:spPr>
          <a:xfrm>
            <a:off x="2175840" y="2749320"/>
            <a:ext cx="5752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CLUSTER SET 1 ~ 4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0" name=""/>
          <p:cNvSpPr txBox="1"/>
          <p:nvPr/>
        </p:nvSpPr>
        <p:spPr>
          <a:xfrm>
            <a:off x="1458000" y="2749320"/>
            <a:ext cx="2797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CLUSTER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1" name=""/>
          <p:cNvSpPr txBox="1"/>
          <p:nvPr/>
        </p:nvSpPr>
        <p:spPr>
          <a:xfrm>
            <a:off x="9655560" y="2849760"/>
            <a:ext cx="229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5"/>
                <a:ea typeface="CIDFont+F5"/>
              </a:rPr>
              <a:t>Budget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2" name=""/>
          <p:cNvSpPr txBox="1"/>
          <p:nvPr/>
        </p:nvSpPr>
        <p:spPr>
          <a:xfrm>
            <a:off x="8111880" y="2849760"/>
            <a:ext cx="229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5"/>
                <a:ea typeface="CIDFont+F5"/>
              </a:rPr>
              <a:t>Budget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3" name=""/>
          <p:cNvSpPr txBox="1"/>
          <p:nvPr/>
        </p:nvSpPr>
        <p:spPr>
          <a:xfrm>
            <a:off x="6507000" y="2849760"/>
            <a:ext cx="229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5"/>
                <a:ea typeface="CIDFont+F5"/>
              </a:rPr>
              <a:t>Budget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4961880" y="2849760"/>
            <a:ext cx="229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5"/>
                <a:ea typeface="CIDFont+F5"/>
              </a:rPr>
              <a:t>Budget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5" name=""/>
          <p:cNvSpPr txBox="1"/>
          <p:nvPr/>
        </p:nvSpPr>
        <p:spPr>
          <a:xfrm>
            <a:off x="3202920" y="2845080"/>
            <a:ext cx="2430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Budget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6" name=""/>
          <p:cNvSpPr txBox="1"/>
          <p:nvPr/>
        </p:nvSpPr>
        <p:spPr>
          <a:xfrm>
            <a:off x="2179080" y="2845080"/>
            <a:ext cx="5828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see the LOCATION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7" name=""/>
          <p:cNvSpPr txBox="1"/>
          <p:nvPr/>
        </p:nvSpPr>
        <p:spPr>
          <a:xfrm>
            <a:off x="1433880" y="2845080"/>
            <a:ext cx="335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LOCATION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8" name=""/>
          <p:cNvSpPr txBox="1"/>
          <p:nvPr/>
        </p:nvSpPr>
        <p:spPr>
          <a:xfrm>
            <a:off x="9710640" y="2982240"/>
            <a:ext cx="1317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ff0000"/>
                </a:solidFill>
                <a:latin typeface="CIDFont+F4"/>
                <a:ea typeface="CIDFont+F4"/>
              </a:rPr>
              <a:t>IDIS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9" name=""/>
          <p:cNvSpPr txBox="1"/>
          <p:nvPr/>
        </p:nvSpPr>
        <p:spPr>
          <a:xfrm>
            <a:off x="8111880" y="2982240"/>
            <a:ext cx="22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ff0000"/>
                </a:solidFill>
                <a:latin typeface="CIDFont+F4"/>
                <a:ea typeface="CIDFont+F4"/>
              </a:rPr>
              <a:t>DCNCA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0" name=""/>
          <p:cNvSpPr txBox="1"/>
          <p:nvPr/>
        </p:nvSpPr>
        <p:spPr>
          <a:xfrm>
            <a:off x="6490440" y="2982240"/>
            <a:ext cx="2750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ff0000"/>
                </a:solidFill>
                <a:latin typeface="CIDFont+F4"/>
                <a:ea typeface="CIDFont+F4"/>
              </a:rPr>
              <a:t>CSI solar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1" name=""/>
          <p:cNvSpPr txBox="1"/>
          <p:nvPr/>
        </p:nvSpPr>
        <p:spPr>
          <a:xfrm>
            <a:off x="4906800" y="2982240"/>
            <a:ext cx="3589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ff0000"/>
                </a:solidFill>
                <a:latin typeface="CIDFont+F4"/>
                <a:ea typeface="CIDFont+F4"/>
              </a:rPr>
              <a:t>Solarplanet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2" name=""/>
          <p:cNvSpPr txBox="1"/>
          <p:nvPr/>
        </p:nvSpPr>
        <p:spPr>
          <a:xfrm>
            <a:off x="3198600" y="2979360"/>
            <a:ext cx="22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ff0000"/>
                </a:solidFill>
                <a:latin typeface="CIDFont+F4"/>
                <a:ea typeface="CIDFont+F4"/>
              </a:rPr>
              <a:t>DCNCA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3" name=""/>
          <p:cNvSpPr txBox="1"/>
          <p:nvPr/>
        </p:nvSpPr>
        <p:spPr>
          <a:xfrm>
            <a:off x="1523520" y="2977920"/>
            <a:ext cx="1440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COD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4" name=""/>
          <p:cNvSpPr txBox="1"/>
          <p:nvPr/>
        </p:nvSpPr>
        <p:spPr>
          <a:xfrm>
            <a:off x="859320" y="2979360"/>
            <a:ext cx="2797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CLUSTER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5" name=""/>
          <p:cNvSpPr txBox="1"/>
          <p:nvPr/>
        </p:nvSpPr>
        <p:spPr>
          <a:xfrm>
            <a:off x="9683280" y="3151440"/>
            <a:ext cx="1760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4"/>
                <a:ea typeface="CIDFont+F4"/>
              </a:rPr>
              <a:t>AURA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6" name=""/>
          <p:cNvSpPr txBox="1"/>
          <p:nvPr/>
        </p:nvSpPr>
        <p:spPr>
          <a:xfrm>
            <a:off x="8102880" y="3151440"/>
            <a:ext cx="2462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4"/>
                <a:ea typeface="CIDFont+F4"/>
              </a:rPr>
              <a:t>DG ENC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7" name=""/>
          <p:cNvSpPr txBox="1"/>
          <p:nvPr/>
        </p:nvSpPr>
        <p:spPr>
          <a:xfrm>
            <a:off x="6485760" y="3151440"/>
            <a:ext cx="2703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ff0000"/>
                </a:solidFill>
                <a:latin typeface="CIDFont+F4"/>
                <a:ea typeface="CIDFont+F4"/>
              </a:rPr>
              <a:t>JASOLAR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8" name=""/>
          <p:cNvSpPr txBox="1"/>
          <p:nvPr/>
        </p:nvSpPr>
        <p:spPr>
          <a:xfrm>
            <a:off x="4865760" y="3151440"/>
            <a:ext cx="4352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ff0000"/>
                </a:solidFill>
                <a:latin typeface="CIDFont+F4"/>
                <a:ea typeface="CIDFont+F4"/>
              </a:rPr>
              <a:t>Hanhwa Qcell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9" name=""/>
          <p:cNvSpPr txBox="1"/>
          <p:nvPr/>
        </p:nvSpPr>
        <p:spPr>
          <a:xfrm>
            <a:off x="3189240" y="3145320"/>
            <a:ext cx="2628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Hyundai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0" name=""/>
          <p:cNvSpPr txBox="1"/>
          <p:nvPr/>
        </p:nvSpPr>
        <p:spPr>
          <a:xfrm>
            <a:off x="1491480" y="3145320"/>
            <a:ext cx="2109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DC WP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1" name=""/>
          <p:cNvSpPr txBox="1"/>
          <p:nvPr/>
        </p:nvSpPr>
        <p:spPr>
          <a:xfrm>
            <a:off x="941400" y="3148560"/>
            <a:ext cx="1119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SET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2" name=""/>
          <p:cNvSpPr txBox="1"/>
          <p:nvPr/>
        </p:nvSpPr>
        <p:spPr>
          <a:xfrm>
            <a:off x="9602280" y="3320640"/>
            <a:ext cx="3405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4"/>
                <a:ea typeface="CIDFont+F4"/>
              </a:rPr>
              <a:t>YOUNGDO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3" name=""/>
          <p:cNvSpPr txBox="1"/>
          <p:nvPr/>
        </p:nvSpPr>
        <p:spPr>
          <a:xfrm>
            <a:off x="8090640" y="3320640"/>
            <a:ext cx="2736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4"/>
                <a:ea typeface="CIDFont+F4"/>
              </a:rPr>
              <a:t>Aju Steel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4" name=""/>
          <p:cNvSpPr txBox="1"/>
          <p:nvPr/>
        </p:nvSpPr>
        <p:spPr>
          <a:xfrm>
            <a:off x="6411240" y="3320640"/>
            <a:ext cx="4352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4"/>
                <a:ea typeface="CIDFont+F4"/>
              </a:rPr>
              <a:t>Hanhwa Qcell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5" name=""/>
          <p:cNvSpPr txBox="1"/>
          <p:nvPr/>
        </p:nvSpPr>
        <p:spPr>
          <a:xfrm>
            <a:off x="4964760" y="3320640"/>
            <a:ext cx="2401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4"/>
                <a:ea typeface="CIDFont+F4"/>
              </a:rPr>
              <a:t>hwawei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6" name=""/>
          <p:cNvSpPr txBox="1"/>
          <p:nvPr/>
        </p:nvSpPr>
        <p:spPr>
          <a:xfrm>
            <a:off x="3170880" y="3314520"/>
            <a:ext cx="3038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HanaEng.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7" name=""/>
          <p:cNvSpPr txBox="1"/>
          <p:nvPr/>
        </p:nvSpPr>
        <p:spPr>
          <a:xfrm>
            <a:off x="930600" y="3317760"/>
            <a:ext cx="1317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1 ~4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8" name=""/>
          <p:cNvSpPr txBox="1"/>
          <p:nvPr/>
        </p:nvSpPr>
        <p:spPr>
          <a:xfrm>
            <a:off x="1352880" y="3447360"/>
            <a:ext cx="5356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TOTAL Quote((\)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9" name=""/>
          <p:cNvSpPr txBox="1"/>
          <p:nvPr/>
        </p:nvSpPr>
        <p:spPr>
          <a:xfrm>
            <a:off x="1354320" y="3543120"/>
            <a:ext cx="50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Equip. Budget(\)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0" name=""/>
          <p:cNvSpPr txBox="1"/>
          <p:nvPr/>
        </p:nvSpPr>
        <p:spPr>
          <a:xfrm>
            <a:off x="1554120" y="3639240"/>
            <a:ext cx="831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Δ+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1" name=""/>
          <p:cNvSpPr/>
          <p:nvPr/>
        </p:nvSpPr>
        <p:spPr>
          <a:xfrm>
            <a:off x="793440" y="3940920"/>
            <a:ext cx="10227960" cy="1408320"/>
          </a:xfrm>
          <a:custGeom>
            <a:avLst/>
            <a:gdLst/>
            <a:ahLst/>
            <a:rect l="0" t="0" r="r" b="b"/>
            <a:pathLst>
              <a:path w="28411" h="3912">
                <a:moveTo>
                  <a:pt x="0" y="0"/>
                </a:moveTo>
                <a:lnTo>
                  <a:pt x="9546" y="0"/>
                </a:lnTo>
                <a:lnTo>
                  <a:pt x="9546" y="356"/>
                </a:lnTo>
                <a:lnTo>
                  <a:pt x="0" y="356"/>
                </a:lnTo>
                <a:lnTo>
                  <a:pt x="0" y="0"/>
                </a:lnTo>
                <a:moveTo>
                  <a:pt x="9771" y="0"/>
                </a:moveTo>
                <a:lnTo>
                  <a:pt x="18979" y="0"/>
                </a:lnTo>
                <a:lnTo>
                  <a:pt x="18979" y="356"/>
                </a:lnTo>
                <a:lnTo>
                  <a:pt x="9771" y="356"/>
                </a:lnTo>
                <a:lnTo>
                  <a:pt x="9771" y="0"/>
                </a:lnTo>
                <a:moveTo>
                  <a:pt x="19203" y="0"/>
                </a:moveTo>
                <a:lnTo>
                  <a:pt x="28411" y="0"/>
                </a:lnTo>
                <a:lnTo>
                  <a:pt x="28411" y="356"/>
                </a:lnTo>
                <a:lnTo>
                  <a:pt x="19203" y="356"/>
                </a:lnTo>
                <a:lnTo>
                  <a:pt x="19203" y="0"/>
                </a:lnTo>
                <a:moveTo>
                  <a:pt x="0" y="3498"/>
                </a:moveTo>
                <a:lnTo>
                  <a:pt x="9546" y="3498"/>
                </a:lnTo>
                <a:lnTo>
                  <a:pt x="9546" y="3912"/>
                </a:lnTo>
                <a:lnTo>
                  <a:pt x="0" y="3912"/>
                </a:lnTo>
                <a:lnTo>
                  <a:pt x="0" y="3498"/>
                </a:lnTo>
                <a:moveTo>
                  <a:pt x="9771" y="3498"/>
                </a:moveTo>
                <a:lnTo>
                  <a:pt x="18979" y="3498"/>
                </a:lnTo>
                <a:lnTo>
                  <a:pt x="18979" y="3912"/>
                </a:lnTo>
                <a:lnTo>
                  <a:pt x="9771" y="3912"/>
                </a:lnTo>
                <a:lnTo>
                  <a:pt x="9771" y="3498"/>
                </a:lnTo>
                <a:moveTo>
                  <a:pt x="19203" y="3498"/>
                </a:moveTo>
                <a:lnTo>
                  <a:pt x="28411" y="3498"/>
                </a:lnTo>
                <a:lnTo>
                  <a:pt x="28411" y="3912"/>
                </a:lnTo>
                <a:lnTo>
                  <a:pt x="19203" y="3912"/>
                </a:lnTo>
                <a:lnTo>
                  <a:pt x="19203" y="3498"/>
                </a:lnTo>
                <a:close/>
              </a:path>
            </a:pathLst>
          </a:custGeom>
          <a:solidFill>
            <a:srgbClr val="daf2d0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2" name=""/>
          <p:cNvSpPr/>
          <p:nvPr/>
        </p:nvSpPr>
        <p:spPr>
          <a:xfrm>
            <a:off x="793440" y="4069080"/>
            <a:ext cx="17816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040" rIns="5040" tIns="-5040" bIns="-504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3" name=""/>
          <p:cNvSpPr/>
          <p:nvPr/>
        </p:nvSpPr>
        <p:spPr>
          <a:xfrm>
            <a:off x="2575080" y="4069080"/>
            <a:ext cx="71460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040" rIns="5040" tIns="-5040" bIns="-504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4" name=""/>
          <p:cNvSpPr/>
          <p:nvPr/>
        </p:nvSpPr>
        <p:spPr>
          <a:xfrm>
            <a:off x="3289680" y="4069080"/>
            <a:ext cx="501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040" rIns="5040" tIns="-5040" bIns="-504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5" name=""/>
          <p:cNvSpPr/>
          <p:nvPr/>
        </p:nvSpPr>
        <p:spPr>
          <a:xfrm>
            <a:off x="3791160" y="4069080"/>
            <a:ext cx="4388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040" rIns="5040" tIns="-5040" bIns="-504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6" name=""/>
          <p:cNvSpPr/>
          <p:nvPr/>
        </p:nvSpPr>
        <p:spPr>
          <a:xfrm>
            <a:off x="4311000" y="4069080"/>
            <a:ext cx="17128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040" rIns="5040" tIns="-5040" bIns="-504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7" name=""/>
          <p:cNvSpPr/>
          <p:nvPr/>
        </p:nvSpPr>
        <p:spPr>
          <a:xfrm>
            <a:off x="6023880" y="4069080"/>
            <a:ext cx="72216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040" rIns="5040" tIns="-5040" bIns="-504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8" name=""/>
          <p:cNvSpPr/>
          <p:nvPr/>
        </p:nvSpPr>
        <p:spPr>
          <a:xfrm>
            <a:off x="6746040" y="4069080"/>
            <a:ext cx="879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040" rIns="5040" tIns="-5040" bIns="-504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9" name=""/>
          <p:cNvSpPr/>
          <p:nvPr/>
        </p:nvSpPr>
        <p:spPr>
          <a:xfrm>
            <a:off x="7706160" y="4069080"/>
            <a:ext cx="3314880" cy="0"/>
          </a:xfrm>
          <a:prstGeom prst="line">
            <a:avLst/>
          </a:prstGeom>
          <a:ln w="10440">
            <a:solidFill>
              <a:srgbClr val="0d0d0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040" rIns="5040" tIns="-5040" bIns="-504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0" name=""/>
          <p:cNvSpPr/>
          <p:nvPr/>
        </p:nvSpPr>
        <p:spPr>
          <a:xfrm>
            <a:off x="793440" y="5348880"/>
            <a:ext cx="17816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040" rIns="5040" tIns="-5040" bIns="-504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1" name=""/>
          <p:cNvSpPr/>
          <p:nvPr/>
        </p:nvSpPr>
        <p:spPr>
          <a:xfrm>
            <a:off x="2575080" y="5348880"/>
            <a:ext cx="71460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040" rIns="5040" tIns="-5040" bIns="-504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2" name=""/>
          <p:cNvSpPr/>
          <p:nvPr/>
        </p:nvSpPr>
        <p:spPr>
          <a:xfrm>
            <a:off x="3289680" y="5348880"/>
            <a:ext cx="501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040" rIns="5040" tIns="-5040" bIns="-504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3" name=""/>
          <p:cNvSpPr/>
          <p:nvPr/>
        </p:nvSpPr>
        <p:spPr>
          <a:xfrm>
            <a:off x="3791160" y="5348880"/>
            <a:ext cx="4388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040" rIns="5040" tIns="-5040" bIns="-504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4" name=""/>
          <p:cNvSpPr/>
          <p:nvPr/>
        </p:nvSpPr>
        <p:spPr>
          <a:xfrm>
            <a:off x="4311000" y="5348880"/>
            <a:ext cx="17128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040" rIns="5040" tIns="-5040" bIns="-504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5" name=""/>
          <p:cNvSpPr/>
          <p:nvPr/>
        </p:nvSpPr>
        <p:spPr>
          <a:xfrm>
            <a:off x="6023880" y="5348880"/>
            <a:ext cx="72216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040" rIns="5040" tIns="-5040" bIns="-504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6" name=""/>
          <p:cNvSpPr/>
          <p:nvPr/>
        </p:nvSpPr>
        <p:spPr>
          <a:xfrm>
            <a:off x="6746040" y="5348880"/>
            <a:ext cx="879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040" rIns="5040" tIns="-5040" bIns="-504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7" name=""/>
          <p:cNvSpPr/>
          <p:nvPr/>
        </p:nvSpPr>
        <p:spPr>
          <a:xfrm>
            <a:off x="7706160" y="5348880"/>
            <a:ext cx="17114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040" rIns="5040" tIns="-5040" bIns="-504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8" name=""/>
          <p:cNvSpPr/>
          <p:nvPr/>
        </p:nvSpPr>
        <p:spPr>
          <a:xfrm>
            <a:off x="9417600" y="5348880"/>
            <a:ext cx="72396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040" rIns="5040" tIns="-5040" bIns="-504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9" name=""/>
          <p:cNvSpPr/>
          <p:nvPr/>
        </p:nvSpPr>
        <p:spPr>
          <a:xfrm>
            <a:off x="10141560" y="5348880"/>
            <a:ext cx="879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040" rIns="5040" tIns="-5040" bIns="-504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0" name=""/>
          <p:cNvSpPr txBox="1"/>
          <p:nvPr/>
        </p:nvSpPr>
        <p:spPr>
          <a:xfrm>
            <a:off x="2046240" y="3771720"/>
            <a:ext cx="24346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530" spc="-1" strike="noStrike">
                <a:solidFill>
                  <a:srgbClr val="000000"/>
                </a:solidFill>
                <a:latin typeface="CIDFont+F2"/>
                <a:ea typeface="CIDFont+F2"/>
              </a:rPr>
              <a:t>TOTAL Quote(\) is included Constructions/Install/Engineering and Wiring</a:t>
            </a:r>
            <a:endParaRPr b="0" lang="en-US" sz="5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1" name=""/>
          <p:cNvSpPr txBox="1"/>
          <p:nvPr/>
        </p:nvSpPr>
        <p:spPr>
          <a:xfrm>
            <a:off x="8898120" y="3951720"/>
            <a:ext cx="9792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SHINSUNG E&amp;G / 1MW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2" name=""/>
          <p:cNvSpPr txBox="1"/>
          <p:nvPr/>
        </p:nvSpPr>
        <p:spPr>
          <a:xfrm>
            <a:off x="5610960" y="3951720"/>
            <a:ext cx="764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OCI Power / 1MW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3" name=""/>
          <p:cNvSpPr txBox="1"/>
          <p:nvPr/>
        </p:nvSpPr>
        <p:spPr>
          <a:xfrm>
            <a:off x="2177280" y="3951720"/>
            <a:ext cx="713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LS Sauter / 1MW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4" name=""/>
          <p:cNvSpPr txBox="1"/>
          <p:nvPr/>
        </p:nvSpPr>
        <p:spPr>
          <a:xfrm>
            <a:off x="9504720" y="407052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5" name=""/>
          <p:cNvSpPr txBox="1"/>
          <p:nvPr/>
        </p:nvSpPr>
        <p:spPr>
          <a:xfrm>
            <a:off x="8916480" y="407052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6" name=""/>
          <p:cNvSpPr txBox="1"/>
          <p:nvPr/>
        </p:nvSpPr>
        <p:spPr>
          <a:xfrm>
            <a:off x="6087960" y="407052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7" name=""/>
          <p:cNvSpPr txBox="1"/>
          <p:nvPr/>
        </p:nvSpPr>
        <p:spPr>
          <a:xfrm>
            <a:off x="5522400" y="407052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8" name=""/>
          <p:cNvSpPr txBox="1"/>
          <p:nvPr/>
        </p:nvSpPr>
        <p:spPr>
          <a:xfrm>
            <a:off x="2682000" y="407052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9" name=""/>
          <p:cNvSpPr txBox="1"/>
          <p:nvPr/>
        </p:nvSpPr>
        <p:spPr>
          <a:xfrm>
            <a:off x="2075400" y="407052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0" name=""/>
          <p:cNvSpPr txBox="1"/>
          <p:nvPr/>
        </p:nvSpPr>
        <p:spPr>
          <a:xfrm>
            <a:off x="8108640" y="417708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1" name=""/>
          <p:cNvSpPr txBox="1"/>
          <p:nvPr/>
        </p:nvSpPr>
        <p:spPr>
          <a:xfrm>
            <a:off x="4713480" y="417708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2" name=""/>
          <p:cNvSpPr txBox="1"/>
          <p:nvPr/>
        </p:nvSpPr>
        <p:spPr>
          <a:xfrm>
            <a:off x="1195920" y="417708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3" name=""/>
          <p:cNvSpPr txBox="1"/>
          <p:nvPr/>
        </p:nvSpPr>
        <p:spPr>
          <a:xfrm>
            <a:off x="8145360" y="429624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4" name=""/>
          <p:cNvSpPr txBox="1"/>
          <p:nvPr/>
        </p:nvSpPr>
        <p:spPr>
          <a:xfrm>
            <a:off x="7837560" y="447300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5" name=""/>
          <p:cNvSpPr txBox="1"/>
          <p:nvPr/>
        </p:nvSpPr>
        <p:spPr>
          <a:xfrm>
            <a:off x="4749840" y="429624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6" name=""/>
          <p:cNvSpPr txBox="1"/>
          <p:nvPr/>
        </p:nvSpPr>
        <p:spPr>
          <a:xfrm>
            <a:off x="4442040" y="447300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7" name=""/>
          <p:cNvSpPr txBox="1"/>
          <p:nvPr/>
        </p:nvSpPr>
        <p:spPr>
          <a:xfrm>
            <a:off x="1232640" y="429624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8" name=""/>
          <p:cNvSpPr txBox="1"/>
          <p:nvPr/>
        </p:nvSpPr>
        <p:spPr>
          <a:xfrm>
            <a:off x="924840" y="447300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9" name=""/>
          <p:cNvSpPr txBox="1"/>
          <p:nvPr/>
        </p:nvSpPr>
        <p:spPr>
          <a:xfrm>
            <a:off x="9885600" y="4428720"/>
            <a:ext cx="12747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8"/>
                <a:ea typeface="CIDFont+F8"/>
              </a:rPr>
              <a:t>* structure costs included into 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0" name=""/>
          <p:cNvSpPr txBox="1"/>
          <p:nvPr/>
        </p:nvSpPr>
        <p:spPr>
          <a:xfrm>
            <a:off x="9885600" y="4535280"/>
            <a:ext cx="1746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8"/>
                <a:ea typeface="CIDFont+F8"/>
              </a:rPr>
              <a:t>BOS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1" name=""/>
          <p:cNvSpPr txBox="1"/>
          <p:nvPr/>
        </p:nvSpPr>
        <p:spPr>
          <a:xfrm>
            <a:off x="8145360" y="45352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2" name=""/>
          <p:cNvSpPr txBox="1"/>
          <p:nvPr/>
        </p:nvSpPr>
        <p:spPr>
          <a:xfrm>
            <a:off x="4749840" y="45352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3" name=""/>
          <p:cNvSpPr txBox="1"/>
          <p:nvPr/>
        </p:nvSpPr>
        <p:spPr>
          <a:xfrm>
            <a:off x="3062880" y="4428720"/>
            <a:ext cx="1090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8"/>
                <a:ea typeface="CIDFont+F8"/>
              </a:rPr>
              <a:t>* structure costs included 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4" name=""/>
          <p:cNvSpPr txBox="1"/>
          <p:nvPr/>
        </p:nvSpPr>
        <p:spPr>
          <a:xfrm>
            <a:off x="3062880" y="4535280"/>
            <a:ext cx="360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8"/>
                <a:ea typeface="CIDFont+F8"/>
              </a:rPr>
              <a:t>into BOS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5" name=""/>
          <p:cNvSpPr txBox="1"/>
          <p:nvPr/>
        </p:nvSpPr>
        <p:spPr>
          <a:xfrm>
            <a:off x="2835720" y="4535280"/>
            <a:ext cx="882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-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6" name=""/>
          <p:cNvSpPr txBox="1"/>
          <p:nvPr/>
        </p:nvSpPr>
        <p:spPr>
          <a:xfrm>
            <a:off x="2218680" y="4535280"/>
            <a:ext cx="882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-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7" name=""/>
          <p:cNvSpPr txBox="1"/>
          <p:nvPr/>
        </p:nvSpPr>
        <p:spPr>
          <a:xfrm>
            <a:off x="1232640" y="45352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8" name=""/>
          <p:cNvSpPr txBox="1"/>
          <p:nvPr/>
        </p:nvSpPr>
        <p:spPr>
          <a:xfrm>
            <a:off x="8145360" y="46540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9" name=""/>
          <p:cNvSpPr txBox="1"/>
          <p:nvPr/>
        </p:nvSpPr>
        <p:spPr>
          <a:xfrm>
            <a:off x="4749840" y="46540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0" name=""/>
          <p:cNvSpPr txBox="1"/>
          <p:nvPr/>
        </p:nvSpPr>
        <p:spPr>
          <a:xfrm>
            <a:off x="1232640" y="46540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1" name=""/>
          <p:cNvSpPr txBox="1"/>
          <p:nvPr/>
        </p:nvSpPr>
        <p:spPr>
          <a:xfrm>
            <a:off x="9885600" y="47610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2" name=""/>
          <p:cNvSpPr txBox="1"/>
          <p:nvPr/>
        </p:nvSpPr>
        <p:spPr>
          <a:xfrm>
            <a:off x="7944120" y="47610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3" name=""/>
          <p:cNvSpPr txBox="1"/>
          <p:nvPr/>
        </p:nvSpPr>
        <p:spPr>
          <a:xfrm>
            <a:off x="6470640" y="47610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4" name=""/>
          <p:cNvSpPr txBox="1"/>
          <p:nvPr/>
        </p:nvSpPr>
        <p:spPr>
          <a:xfrm>
            <a:off x="4548600" y="47610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5" name=""/>
          <p:cNvSpPr txBox="1"/>
          <p:nvPr/>
        </p:nvSpPr>
        <p:spPr>
          <a:xfrm>
            <a:off x="3062880" y="47610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6" name=""/>
          <p:cNvSpPr txBox="1"/>
          <p:nvPr/>
        </p:nvSpPr>
        <p:spPr>
          <a:xfrm>
            <a:off x="1031400" y="47610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7" name=""/>
          <p:cNvSpPr txBox="1"/>
          <p:nvPr/>
        </p:nvSpPr>
        <p:spPr>
          <a:xfrm>
            <a:off x="7961040" y="48675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8" name=""/>
          <p:cNvSpPr txBox="1"/>
          <p:nvPr/>
        </p:nvSpPr>
        <p:spPr>
          <a:xfrm>
            <a:off x="4565520" y="48675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9" name=""/>
          <p:cNvSpPr txBox="1"/>
          <p:nvPr/>
        </p:nvSpPr>
        <p:spPr>
          <a:xfrm>
            <a:off x="1047960" y="48675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0" name=""/>
          <p:cNvSpPr txBox="1"/>
          <p:nvPr/>
        </p:nvSpPr>
        <p:spPr>
          <a:xfrm>
            <a:off x="7740000" y="4975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1" name=""/>
          <p:cNvSpPr txBox="1"/>
          <p:nvPr/>
        </p:nvSpPr>
        <p:spPr>
          <a:xfrm>
            <a:off x="8072280" y="5082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2" name=""/>
          <p:cNvSpPr txBox="1"/>
          <p:nvPr/>
        </p:nvSpPr>
        <p:spPr>
          <a:xfrm>
            <a:off x="4344480" y="4975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3" name=""/>
          <p:cNvSpPr txBox="1"/>
          <p:nvPr/>
        </p:nvSpPr>
        <p:spPr>
          <a:xfrm>
            <a:off x="4676760" y="5082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4" name=""/>
          <p:cNvSpPr txBox="1"/>
          <p:nvPr/>
        </p:nvSpPr>
        <p:spPr>
          <a:xfrm>
            <a:off x="827280" y="4975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5" name=""/>
          <p:cNvSpPr txBox="1"/>
          <p:nvPr/>
        </p:nvSpPr>
        <p:spPr>
          <a:xfrm>
            <a:off x="1159200" y="5082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6" name=""/>
          <p:cNvSpPr txBox="1"/>
          <p:nvPr/>
        </p:nvSpPr>
        <p:spPr>
          <a:xfrm>
            <a:off x="8758080" y="5230440"/>
            <a:ext cx="1314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Kumyang Green Power / 1MW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7" name=""/>
          <p:cNvSpPr txBox="1"/>
          <p:nvPr/>
        </p:nvSpPr>
        <p:spPr>
          <a:xfrm>
            <a:off x="5718960" y="5230440"/>
            <a:ext cx="515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HSEF / 1MW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8" name=""/>
          <p:cNvSpPr txBox="1"/>
          <p:nvPr/>
        </p:nvSpPr>
        <p:spPr>
          <a:xfrm>
            <a:off x="2049480" y="5230440"/>
            <a:ext cx="1006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Hanhwa system / 1MW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9" name=""/>
          <p:cNvSpPr txBox="1"/>
          <p:nvPr/>
        </p:nvSpPr>
        <p:spPr>
          <a:xfrm>
            <a:off x="9504720" y="534924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0" name=""/>
          <p:cNvSpPr txBox="1"/>
          <p:nvPr/>
        </p:nvSpPr>
        <p:spPr>
          <a:xfrm>
            <a:off x="8916480" y="534924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1" name=""/>
          <p:cNvSpPr txBox="1"/>
          <p:nvPr/>
        </p:nvSpPr>
        <p:spPr>
          <a:xfrm>
            <a:off x="6087960" y="534924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2" name=""/>
          <p:cNvSpPr txBox="1"/>
          <p:nvPr/>
        </p:nvSpPr>
        <p:spPr>
          <a:xfrm>
            <a:off x="5522400" y="534924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3" name=""/>
          <p:cNvSpPr txBox="1"/>
          <p:nvPr/>
        </p:nvSpPr>
        <p:spPr>
          <a:xfrm>
            <a:off x="2682000" y="534924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4" name=""/>
          <p:cNvSpPr txBox="1"/>
          <p:nvPr/>
        </p:nvSpPr>
        <p:spPr>
          <a:xfrm>
            <a:off x="2075400" y="534924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5" name=""/>
          <p:cNvSpPr txBox="1"/>
          <p:nvPr/>
        </p:nvSpPr>
        <p:spPr>
          <a:xfrm>
            <a:off x="8108640" y="545580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6" name=""/>
          <p:cNvSpPr txBox="1"/>
          <p:nvPr/>
        </p:nvSpPr>
        <p:spPr>
          <a:xfrm>
            <a:off x="4713480" y="545580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7" name=""/>
          <p:cNvSpPr txBox="1"/>
          <p:nvPr/>
        </p:nvSpPr>
        <p:spPr>
          <a:xfrm>
            <a:off x="1195920" y="545580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8" name=""/>
          <p:cNvSpPr txBox="1"/>
          <p:nvPr/>
        </p:nvSpPr>
        <p:spPr>
          <a:xfrm>
            <a:off x="8145360" y="557460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9" name=""/>
          <p:cNvSpPr txBox="1"/>
          <p:nvPr/>
        </p:nvSpPr>
        <p:spPr>
          <a:xfrm>
            <a:off x="7837560" y="573768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0" name=""/>
          <p:cNvSpPr txBox="1"/>
          <p:nvPr/>
        </p:nvSpPr>
        <p:spPr>
          <a:xfrm>
            <a:off x="4749840" y="557460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1" name=""/>
          <p:cNvSpPr txBox="1"/>
          <p:nvPr/>
        </p:nvSpPr>
        <p:spPr>
          <a:xfrm>
            <a:off x="4442040" y="573768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2" name=""/>
          <p:cNvSpPr txBox="1"/>
          <p:nvPr/>
        </p:nvSpPr>
        <p:spPr>
          <a:xfrm>
            <a:off x="1232640" y="557460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3" name=""/>
          <p:cNvSpPr txBox="1"/>
          <p:nvPr/>
        </p:nvSpPr>
        <p:spPr>
          <a:xfrm>
            <a:off x="924840" y="573768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4" name=""/>
          <p:cNvSpPr txBox="1"/>
          <p:nvPr/>
        </p:nvSpPr>
        <p:spPr>
          <a:xfrm>
            <a:off x="9885600" y="5681520"/>
            <a:ext cx="12747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8"/>
                <a:ea typeface="CIDFont+F8"/>
              </a:rPr>
              <a:t>* structure costs included into 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5" name=""/>
          <p:cNvSpPr txBox="1"/>
          <p:nvPr/>
        </p:nvSpPr>
        <p:spPr>
          <a:xfrm>
            <a:off x="9885600" y="5788080"/>
            <a:ext cx="1746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8"/>
                <a:ea typeface="CIDFont+F8"/>
              </a:rPr>
              <a:t>BOS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6" name=""/>
          <p:cNvSpPr txBox="1"/>
          <p:nvPr/>
        </p:nvSpPr>
        <p:spPr>
          <a:xfrm>
            <a:off x="8145360" y="57880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7" name=""/>
          <p:cNvSpPr txBox="1"/>
          <p:nvPr/>
        </p:nvSpPr>
        <p:spPr>
          <a:xfrm>
            <a:off x="4749840" y="57880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8" name=""/>
          <p:cNvSpPr txBox="1"/>
          <p:nvPr/>
        </p:nvSpPr>
        <p:spPr>
          <a:xfrm>
            <a:off x="1232640" y="57880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9" name=""/>
          <p:cNvSpPr txBox="1"/>
          <p:nvPr/>
        </p:nvSpPr>
        <p:spPr>
          <a:xfrm>
            <a:off x="8145360" y="59068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0" name=""/>
          <p:cNvSpPr txBox="1"/>
          <p:nvPr/>
        </p:nvSpPr>
        <p:spPr>
          <a:xfrm>
            <a:off x="4749840" y="59068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1" name=""/>
          <p:cNvSpPr txBox="1"/>
          <p:nvPr/>
        </p:nvSpPr>
        <p:spPr>
          <a:xfrm>
            <a:off x="1232640" y="59068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2" name=""/>
          <p:cNvSpPr txBox="1"/>
          <p:nvPr/>
        </p:nvSpPr>
        <p:spPr>
          <a:xfrm>
            <a:off x="9885600" y="60138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3" name=""/>
          <p:cNvSpPr txBox="1"/>
          <p:nvPr/>
        </p:nvSpPr>
        <p:spPr>
          <a:xfrm>
            <a:off x="7944120" y="60138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4" name=""/>
          <p:cNvSpPr txBox="1"/>
          <p:nvPr/>
        </p:nvSpPr>
        <p:spPr>
          <a:xfrm>
            <a:off x="6470640" y="60138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5" name=""/>
          <p:cNvSpPr txBox="1"/>
          <p:nvPr/>
        </p:nvSpPr>
        <p:spPr>
          <a:xfrm>
            <a:off x="4548600" y="60138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6" name=""/>
          <p:cNvSpPr txBox="1"/>
          <p:nvPr/>
        </p:nvSpPr>
        <p:spPr>
          <a:xfrm>
            <a:off x="3062880" y="60138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7" name=""/>
          <p:cNvSpPr txBox="1"/>
          <p:nvPr/>
        </p:nvSpPr>
        <p:spPr>
          <a:xfrm>
            <a:off x="1031400" y="60138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8" name=""/>
          <p:cNvSpPr txBox="1"/>
          <p:nvPr/>
        </p:nvSpPr>
        <p:spPr>
          <a:xfrm>
            <a:off x="7961040" y="61203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9" name=""/>
          <p:cNvSpPr txBox="1"/>
          <p:nvPr/>
        </p:nvSpPr>
        <p:spPr>
          <a:xfrm>
            <a:off x="4565520" y="61203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0" name=""/>
          <p:cNvSpPr txBox="1"/>
          <p:nvPr/>
        </p:nvSpPr>
        <p:spPr>
          <a:xfrm>
            <a:off x="1047960" y="61203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1" name=""/>
          <p:cNvSpPr txBox="1"/>
          <p:nvPr/>
        </p:nvSpPr>
        <p:spPr>
          <a:xfrm>
            <a:off x="7740000" y="6226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2" name=""/>
          <p:cNvSpPr txBox="1"/>
          <p:nvPr/>
        </p:nvSpPr>
        <p:spPr>
          <a:xfrm>
            <a:off x="8072280" y="6333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3" name=""/>
          <p:cNvSpPr txBox="1"/>
          <p:nvPr/>
        </p:nvSpPr>
        <p:spPr>
          <a:xfrm>
            <a:off x="4344480" y="6226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4" name=""/>
          <p:cNvSpPr txBox="1"/>
          <p:nvPr/>
        </p:nvSpPr>
        <p:spPr>
          <a:xfrm>
            <a:off x="4676760" y="6333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5" name=""/>
          <p:cNvSpPr txBox="1"/>
          <p:nvPr/>
        </p:nvSpPr>
        <p:spPr>
          <a:xfrm>
            <a:off x="827280" y="6226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6" name=""/>
          <p:cNvSpPr txBox="1"/>
          <p:nvPr/>
        </p:nvSpPr>
        <p:spPr>
          <a:xfrm>
            <a:off x="1159200" y="6333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690" spc="-1" strike="noStrike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b="0" lang="en-US" sz="69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4" descr="[Sample] CAPEX Approval PPT-03.png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63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4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ko-KR" sz="3200" spc="-1" strike="noStrike">
                <a:solidFill>
                  <a:srgbClr val="4472c4"/>
                </a:solidFill>
                <a:latin typeface="Calibri"/>
              </a:rPr>
              <a:t>슬라이드 제목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" name="TextBox 3"/>
          <p:cNvSpPr/>
          <p:nvPr/>
        </p:nvSpPr>
        <p:spPr>
          <a:xfrm>
            <a:off x="457200" y="1188720"/>
            <a:ext cx="11274840" cy="13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50000"/>
              </a:lnSpc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• </a:t>
            </a:r>
            <a:r>
              <a:rPr b="0" lang="ko-KR" sz="1800" spc="-1" strike="noStrike">
                <a:solidFill>
                  <a:srgbClr val="404040"/>
                </a:solidFill>
                <a:latin typeface="Calibri"/>
              </a:rPr>
              <a:t>내용을 입력하세요</a:t>
            </a:r>
            <a:br>
              <a:rPr sz="1800"/>
            </a:b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• 여러 줄 작성 가능</a:t>
            </a:r>
            <a:br>
              <a:rPr sz="1800"/>
            </a:b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• 줄간격 자동 조정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5" descr="[Sample] CAPEX Approval PPT-04.png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67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8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ko-KR" sz="3200" spc="-1" strike="noStrike">
                <a:solidFill>
                  <a:srgbClr val="4472c4"/>
                </a:solidFill>
                <a:latin typeface="Calibri"/>
              </a:rPr>
              <a:t>슬라이드 제목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9" name="TextBox 3"/>
          <p:cNvSpPr/>
          <p:nvPr/>
        </p:nvSpPr>
        <p:spPr>
          <a:xfrm>
            <a:off x="457200" y="1188720"/>
            <a:ext cx="5407560" cy="43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40000"/>
              </a:lnSpc>
            </a:pPr>
            <a:r>
              <a:rPr b="0" lang="ko-KR" sz="1600" spc="-1" strike="noStrike">
                <a:solidFill>
                  <a:srgbClr val="404040"/>
                </a:solidFill>
                <a:latin typeface="Calibri"/>
              </a:rPr>
              <a:t>왼쪽 내용</a:t>
            </a:r>
            <a:endParaRPr b="0" lang="en-US" sz="16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6324480" y="1188720"/>
            <a:ext cx="5407560" cy="43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40000"/>
              </a:lnSpc>
            </a:pPr>
            <a:r>
              <a:rPr b="0" lang="ko-KR" sz="1600" spc="-1" strike="noStrike">
                <a:solidFill>
                  <a:srgbClr val="404040"/>
                </a:solidFill>
                <a:latin typeface="Calibri"/>
              </a:rPr>
              <a:t>오른쪽 내용</a:t>
            </a:r>
            <a:endParaRPr b="0" lang="en-US" sz="16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6" descr="[Sample] CAPEX Approval PPT-05.png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72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3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ko-KR" sz="3200" spc="-1" strike="noStrike">
                <a:solidFill>
                  <a:srgbClr val="4472c4"/>
                </a:solidFill>
                <a:latin typeface="Calibri"/>
              </a:rPr>
              <a:t>슬라이드 제목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" name="TextBox 3"/>
          <p:cNvSpPr/>
          <p:nvPr/>
        </p:nvSpPr>
        <p:spPr>
          <a:xfrm>
            <a:off x="457200" y="1188720"/>
            <a:ext cx="3573720" cy="6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30000"/>
              </a:lnSpc>
            </a:pPr>
            <a:r>
              <a:rPr b="0" lang="ko-KR" sz="1400" spc="-1" strike="noStrike">
                <a:solidFill>
                  <a:srgbClr val="404040"/>
                </a:solidFill>
                <a:latin typeface="Calibri"/>
              </a:rPr>
              <a:t>첫 번째</a:t>
            </a:r>
            <a:br>
              <a:rPr sz="1400"/>
            </a:br>
            <a:r>
              <a:rPr b="0" lang="ko-KR" sz="1400" spc="-1" strike="noStrike">
                <a:solidFill>
                  <a:srgbClr val="404040"/>
                </a:solidFill>
                <a:latin typeface="Calibri"/>
              </a:rPr>
              <a:t>내용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" name="TextBox 4"/>
          <p:cNvSpPr/>
          <p:nvPr/>
        </p:nvSpPr>
        <p:spPr>
          <a:xfrm>
            <a:off x="4307760" y="1188720"/>
            <a:ext cx="3573720" cy="6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30000"/>
              </a:lnSpc>
            </a:pPr>
            <a:r>
              <a:rPr b="0" lang="ko-KR" sz="1400" spc="-1" strike="noStrike">
                <a:solidFill>
                  <a:srgbClr val="404040"/>
                </a:solidFill>
                <a:latin typeface="Calibri"/>
              </a:rPr>
              <a:t>두 번째</a:t>
            </a:r>
            <a:br>
              <a:rPr sz="1400"/>
            </a:br>
            <a:r>
              <a:rPr b="0" lang="ko-KR" sz="1400" spc="-1" strike="noStrike">
                <a:solidFill>
                  <a:srgbClr val="404040"/>
                </a:solidFill>
                <a:latin typeface="Calibri"/>
              </a:rPr>
              <a:t>내용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" name="TextBox 5"/>
          <p:cNvSpPr/>
          <p:nvPr/>
        </p:nvSpPr>
        <p:spPr>
          <a:xfrm>
            <a:off x="8158320" y="1188720"/>
            <a:ext cx="3573720" cy="6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30000"/>
              </a:lnSpc>
            </a:pPr>
            <a:r>
              <a:rPr b="0" lang="ko-KR" sz="1400" spc="-1" strike="noStrike">
                <a:solidFill>
                  <a:srgbClr val="404040"/>
                </a:solidFill>
                <a:latin typeface="Calibri"/>
              </a:rPr>
              <a:t>세 번째</a:t>
            </a:r>
            <a:br>
              <a:rPr sz="1400"/>
            </a:br>
            <a:r>
              <a:rPr b="0" lang="ko-KR" sz="1400" spc="-1" strike="noStrike">
                <a:solidFill>
                  <a:srgbClr val="404040"/>
                </a:solidFill>
                <a:latin typeface="Calibri"/>
              </a:rPr>
              <a:t>내용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4" descr="[Sample] CAPEX Approval PPT-06.png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78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9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ko-KR" sz="3200" spc="-1" strike="noStrike">
                <a:solidFill>
                  <a:srgbClr val="4472c4"/>
                </a:solidFill>
                <a:latin typeface="Calibri"/>
              </a:rPr>
              <a:t>슬라이드 제목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" name="Rounded Rectangle 3"/>
          <p:cNvSpPr/>
          <p:nvPr/>
        </p:nvSpPr>
        <p:spPr>
          <a:xfrm>
            <a:off x="457200" y="1188720"/>
            <a:ext cx="11274840" cy="520956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ko-KR" sz="2400" spc="-1" strike="noStrike">
                <a:solidFill>
                  <a:srgbClr val="969696"/>
                </a:solidFill>
                <a:latin typeface="Calibri"/>
              </a:rPr>
              <a:t>표영역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5" descr="[Sample] CAPEX Approval PPT-07.png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82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3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ko-KR" sz="3200" spc="-1" strike="noStrike">
                <a:solidFill>
                  <a:srgbClr val="4472c4"/>
                </a:solidFill>
                <a:latin typeface="Calibri"/>
              </a:rPr>
              <a:t>슬라이드 제목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4" name="Rounded Rectangle 3"/>
          <p:cNvSpPr/>
          <p:nvPr/>
        </p:nvSpPr>
        <p:spPr>
          <a:xfrm>
            <a:off x="457200" y="1188720"/>
            <a:ext cx="5453280" cy="520956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ko-KR" sz="2000" spc="-1" strike="noStrike">
                <a:solidFill>
                  <a:srgbClr val="969696"/>
                </a:solidFill>
                <a:latin typeface="Calibri"/>
              </a:rPr>
              <a:t>표영역</a:t>
            </a:r>
            <a:r>
              <a:rPr b="0" lang="en-US" sz="2000" spc="-1" strike="noStrike">
                <a:solidFill>
                  <a:srgbClr val="969696"/>
                </a:solidFill>
                <a:latin typeface="Calibri"/>
              </a:rPr>
              <a:t>1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5" name="Rounded Rectangle 4"/>
          <p:cNvSpPr/>
          <p:nvPr/>
        </p:nvSpPr>
        <p:spPr>
          <a:xfrm>
            <a:off x="6278760" y="1188720"/>
            <a:ext cx="5453280" cy="520956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ko-KR" sz="2000" spc="-1" strike="noStrike">
                <a:solidFill>
                  <a:srgbClr val="969696"/>
                </a:solidFill>
                <a:latin typeface="Calibri"/>
              </a:rPr>
              <a:t>표영역</a:t>
            </a:r>
            <a:r>
              <a:rPr b="0" lang="en-US" sz="2000" spc="-1" strike="noStrike">
                <a:solidFill>
                  <a:srgbClr val="969696"/>
                </a:solidFill>
                <a:latin typeface="Calibri"/>
              </a:rPr>
              <a:t>2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5" descr="[Sample] CAPEX Approval PPT-08.png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87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8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ko-KR" sz="3200" spc="-1" strike="noStrike">
                <a:solidFill>
                  <a:srgbClr val="4472c4"/>
                </a:solidFill>
                <a:latin typeface="Calibri"/>
              </a:rPr>
              <a:t>슬라이드 제목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9" name="Rounded Rectangle 3"/>
          <p:cNvSpPr/>
          <p:nvPr/>
        </p:nvSpPr>
        <p:spPr>
          <a:xfrm>
            <a:off x="457200" y="1188720"/>
            <a:ext cx="11274840" cy="4112280"/>
          </a:xfrm>
          <a:prstGeom prst="roundRect">
            <a:avLst>
              <a:gd name="adj" fmla="val 16667"/>
            </a:avLst>
          </a:prstGeom>
          <a:solidFill>
            <a:srgbClr val="f8fafc"/>
          </a:solidFill>
          <a:ln w="25400">
            <a:solidFill>
              <a:srgbClr val="c8c8c8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ko-KR" sz="2400" spc="-1" strike="noStrike">
                <a:solidFill>
                  <a:srgbClr val="969696"/>
                </a:solidFill>
                <a:latin typeface="Calibri"/>
              </a:rPr>
              <a:t>간트 차트 </a:t>
            </a:r>
            <a:r>
              <a:rPr b="0" lang="en-US" sz="2400" spc="-1" strike="noStrike">
                <a:solidFill>
                  <a:srgbClr val="969696"/>
                </a:solidFill>
                <a:latin typeface="Calibri"/>
              </a:rPr>
              <a:t>/ </a:t>
            </a:r>
            <a:r>
              <a:rPr b="0" lang="ko-KR" sz="2400" spc="-1" strike="noStrike">
                <a:solidFill>
                  <a:srgbClr val="969696"/>
                </a:solidFill>
                <a:latin typeface="Calibri"/>
              </a:rPr>
              <a:t>타임라인 영역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0" name="TextBox 4"/>
          <p:cNvSpPr/>
          <p:nvPr/>
        </p:nvSpPr>
        <p:spPr>
          <a:xfrm>
            <a:off x="457200" y="5486400"/>
            <a:ext cx="11274840" cy="6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30000"/>
              </a:lnSpc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• </a:t>
            </a:r>
            <a:r>
              <a:rPr b="0" lang="ko-KR" sz="1400" spc="-1" strike="noStrike">
                <a:solidFill>
                  <a:srgbClr val="404040"/>
                </a:solidFill>
                <a:latin typeface="Calibri"/>
              </a:rPr>
              <a:t>하단 설명 텍스트</a:t>
            </a:r>
            <a:br>
              <a:rPr sz="1400"/>
            </a:b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• 간트 차트에 대한 추가 정보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5" descr="[Sample] CAPEX Approval PPT-09.png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92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3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ko-KR" sz="3200" spc="-1" strike="noStrike">
                <a:solidFill>
                  <a:srgbClr val="4472c4"/>
                </a:solidFill>
                <a:latin typeface="Calibri"/>
              </a:rPr>
              <a:t>슬라이드 제목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4" name="TextBox 3"/>
          <p:cNvSpPr/>
          <p:nvPr/>
        </p:nvSpPr>
        <p:spPr>
          <a:xfrm>
            <a:off x="457200" y="1188720"/>
            <a:ext cx="6199920" cy="11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40000"/>
              </a:lnSpc>
            </a:pPr>
            <a:r>
              <a:rPr b="0" lang="en-US" sz="1600" spc="-1" strike="noStrike">
                <a:solidFill>
                  <a:srgbClr val="404040"/>
                </a:solidFill>
                <a:latin typeface="Calibri"/>
              </a:rPr>
              <a:t>• </a:t>
            </a:r>
            <a:r>
              <a:rPr b="0" lang="ko-KR" sz="1600" spc="-1" strike="noStrike">
                <a:solidFill>
                  <a:srgbClr val="404040"/>
                </a:solidFill>
                <a:latin typeface="Calibri"/>
              </a:rPr>
              <a:t>왼쪽 본문 내용</a:t>
            </a:r>
            <a:br>
              <a:rPr sz="1600"/>
            </a:br>
            <a:r>
              <a:rPr b="0" lang="en-US" sz="1600" spc="-1" strike="noStrike">
                <a:solidFill>
                  <a:srgbClr val="404040"/>
                </a:solidFill>
                <a:latin typeface="Calibri"/>
              </a:rPr>
              <a:t>• 텍스트 영역</a:t>
            </a:r>
            <a:br>
              <a:rPr sz="1600"/>
            </a:br>
            <a:r>
              <a:rPr b="0" lang="en-US" sz="1600" spc="-1" strike="noStrike">
                <a:solidFill>
                  <a:srgbClr val="404040"/>
                </a:solidFill>
                <a:latin typeface="Calibri"/>
              </a:rPr>
              <a:t>• 여러 줄 작성 가능</a:t>
            </a:r>
            <a:endParaRPr b="0" lang="en-US" sz="16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5" name="Rounded Rectangle 4"/>
          <p:cNvSpPr/>
          <p:nvPr/>
        </p:nvSpPr>
        <p:spPr>
          <a:xfrm>
            <a:off x="6933960" y="1188720"/>
            <a:ext cx="4798080" cy="520956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ko-KR" sz="2000" spc="-1" strike="noStrike">
                <a:solidFill>
                  <a:srgbClr val="969696"/>
                </a:solidFill>
                <a:latin typeface="Calibri"/>
              </a:rPr>
              <a:t>표영역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ko-KR</dc:language>
  <cp:lastModifiedBy/>
  <dcterms:modified xsi:type="dcterms:W3CDTF">2026-02-11T23:01:23Z</dcterms:modified>
  <cp:revision>133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와이드스크린</vt:lpwstr>
  </property>
  <property fmtid="{D5CDD505-2E9C-101B-9397-08002B2CF9AE}" pid="3" name="Slides">
    <vt:i4>23</vt:i4>
  </property>
</Properties>
</file>